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40"/>
  </p:notesMasterIdLst>
  <p:sldIdLst>
    <p:sldId id="277" r:id="rId3"/>
    <p:sldId id="276" r:id="rId4"/>
    <p:sldId id="268" r:id="rId5"/>
    <p:sldId id="269" r:id="rId6"/>
    <p:sldId id="301" r:id="rId7"/>
    <p:sldId id="298" r:id="rId8"/>
    <p:sldId id="302" r:id="rId9"/>
    <p:sldId id="300" r:id="rId10"/>
    <p:sldId id="263" r:id="rId11"/>
    <p:sldId id="278" r:id="rId12"/>
    <p:sldId id="279" r:id="rId13"/>
    <p:sldId id="281" r:id="rId14"/>
    <p:sldId id="280" r:id="rId15"/>
    <p:sldId id="260" r:id="rId16"/>
    <p:sldId id="283" r:id="rId17"/>
    <p:sldId id="282" r:id="rId18"/>
    <p:sldId id="261" r:id="rId19"/>
    <p:sldId id="285" r:id="rId20"/>
    <p:sldId id="284" r:id="rId21"/>
    <p:sldId id="262" r:id="rId22"/>
    <p:sldId id="287" r:id="rId23"/>
    <p:sldId id="286" r:id="rId24"/>
    <p:sldId id="270" r:id="rId25"/>
    <p:sldId id="289" r:id="rId26"/>
    <p:sldId id="288" r:id="rId27"/>
    <p:sldId id="271" r:id="rId28"/>
    <p:sldId id="291" r:id="rId29"/>
    <p:sldId id="290" r:id="rId30"/>
    <p:sldId id="272" r:id="rId31"/>
    <p:sldId id="293" r:id="rId32"/>
    <p:sldId id="292" r:id="rId33"/>
    <p:sldId id="273" r:id="rId34"/>
    <p:sldId id="295" r:id="rId35"/>
    <p:sldId id="294" r:id="rId36"/>
    <p:sldId id="274" r:id="rId37"/>
    <p:sldId id="297" r:id="rId38"/>
    <p:sldId id="296"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68B7A41-C44D-4B29-B6C3-CCF708B24808}" v="81" dt="2025-11-19T19:29:49.65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361" autoAdjust="0"/>
    <p:restoredTop sz="94660"/>
  </p:normalViewPr>
  <p:slideViewPr>
    <p:cSldViewPr snapToGrid="0">
      <p:cViewPr varScale="1">
        <p:scale>
          <a:sx n="78" d="100"/>
          <a:sy n="78" d="100"/>
        </p:scale>
        <p:origin x="864" y="4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notesMaster" Target="notesMasters/notesMaster1.xml"/><Relationship Id="rId45" Type="http://schemas.microsoft.com/office/2016/11/relationships/changesInfo" Target="changesInfos/changesInfo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theme" Target="theme/theme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microsoft.com/office/2015/10/relationships/revisionInfo" Target="revisionInfo.xml"/><Relationship Id="rId20" Type="http://schemas.openxmlformats.org/officeDocument/2006/relationships/slide" Target="slides/slide18.xml"/><Relationship Id="rId41"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Zhang, Dong" userId="68340b4c-0f6c-446b-be8a-b855eca915a2" providerId="ADAL" clId="{1A9CACE2-A334-4DEE-BCE9-7B887348D307}"/>
    <pc:docChg chg="undo redo custSel addSld delSld modSld sldOrd">
      <pc:chgData name="Zhang, Dong" userId="68340b4c-0f6c-446b-be8a-b855eca915a2" providerId="ADAL" clId="{1A9CACE2-A334-4DEE-BCE9-7B887348D307}" dt="2025-12-03T04:41:36.133" v="1293" actId="2696"/>
      <pc:docMkLst>
        <pc:docMk/>
      </pc:docMkLst>
      <pc:sldChg chg="addSp delSp modSp mod">
        <pc:chgData name="Zhang, Dong" userId="68340b4c-0f6c-446b-be8a-b855eca915a2" providerId="ADAL" clId="{1A9CACE2-A334-4DEE-BCE9-7B887348D307}" dt="2025-11-19T05:33:39.852" v="203" actId="478"/>
        <pc:sldMkLst>
          <pc:docMk/>
          <pc:sldMk cId="4117375657" sldId="260"/>
        </pc:sldMkLst>
        <pc:spChg chg="mod">
          <ac:chgData name="Zhang, Dong" userId="68340b4c-0f6c-446b-be8a-b855eca915a2" providerId="ADAL" clId="{1A9CACE2-A334-4DEE-BCE9-7B887348D307}" dt="2025-11-19T05:21:43.912" v="164" actId="1076"/>
          <ac:spMkLst>
            <pc:docMk/>
            <pc:sldMk cId="4117375657" sldId="260"/>
            <ac:spMk id="2" creationId="{3E3BF8A3-6ADF-7097-BD81-3FB3649CE474}"/>
          </ac:spMkLst>
        </pc:spChg>
        <pc:spChg chg="mod">
          <ac:chgData name="Zhang, Dong" userId="68340b4c-0f6c-446b-be8a-b855eca915a2" providerId="ADAL" clId="{1A9CACE2-A334-4DEE-BCE9-7B887348D307}" dt="2025-11-19T05:21:36.951" v="163" actId="1076"/>
          <ac:spMkLst>
            <pc:docMk/>
            <pc:sldMk cId="4117375657" sldId="260"/>
            <ac:spMk id="6" creationId="{3519714C-3EE2-0707-A626-93AD457152CD}"/>
          </ac:spMkLst>
        </pc:spChg>
        <pc:spChg chg="mod">
          <ac:chgData name="Zhang, Dong" userId="68340b4c-0f6c-446b-be8a-b855eca915a2" providerId="ADAL" clId="{1A9CACE2-A334-4DEE-BCE9-7B887348D307}" dt="2025-11-19T05:21:36.951" v="163" actId="1076"/>
          <ac:spMkLst>
            <pc:docMk/>
            <pc:sldMk cId="4117375657" sldId="260"/>
            <ac:spMk id="9" creationId="{A5EEABE6-035C-00BD-E081-909F877CB550}"/>
          </ac:spMkLst>
        </pc:spChg>
        <pc:spChg chg="mod">
          <ac:chgData name="Zhang, Dong" userId="68340b4c-0f6c-446b-be8a-b855eca915a2" providerId="ADAL" clId="{1A9CACE2-A334-4DEE-BCE9-7B887348D307}" dt="2025-11-19T05:21:36.951" v="163" actId="1076"/>
          <ac:spMkLst>
            <pc:docMk/>
            <pc:sldMk cId="4117375657" sldId="260"/>
            <ac:spMk id="12" creationId="{46AFD5E8-83EF-0C76-DB01-80E15CA53EBE}"/>
          </ac:spMkLst>
        </pc:spChg>
        <pc:spChg chg="mod">
          <ac:chgData name="Zhang, Dong" userId="68340b4c-0f6c-446b-be8a-b855eca915a2" providerId="ADAL" clId="{1A9CACE2-A334-4DEE-BCE9-7B887348D307}" dt="2025-11-19T05:21:36.951" v="163" actId="1076"/>
          <ac:spMkLst>
            <pc:docMk/>
            <pc:sldMk cId="4117375657" sldId="260"/>
            <ac:spMk id="15" creationId="{6227750F-208D-8D4C-5D93-2426672E1561}"/>
          </ac:spMkLst>
        </pc:spChg>
        <pc:picChg chg="mod">
          <ac:chgData name="Zhang, Dong" userId="68340b4c-0f6c-446b-be8a-b855eca915a2" providerId="ADAL" clId="{1A9CACE2-A334-4DEE-BCE9-7B887348D307}" dt="2025-11-19T05:21:36.951" v="163" actId="1076"/>
          <ac:picMkLst>
            <pc:docMk/>
            <pc:sldMk cId="4117375657" sldId="260"/>
            <ac:picMk id="4" creationId="{CF1D4DB0-8EC1-FD6E-708E-BC77E5DF77B0}"/>
          </ac:picMkLst>
        </pc:picChg>
        <pc:picChg chg="add mod modCrop">
          <ac:chgData name="Zhang, Dong" userId="68340b4c-0f6c-446b-be8a-b855eca915a2" providerId="ADAL" clId="{1A9CACE2-A334-4DEE-BCE9-7B887348D307}" dt="2025-11-19T05:21:23.547" v="160" actId="1076"/>
          <ac:picMkLst>
            <pc:docMk/>
            <pc:sldMk cId="4117375657" sldId="260"/>
            <ac:picMk id="5" creationId="{AF542C1F-0DC3-8B3C-7C3F-F74C12028499}"/>
          </ac:picMkLst>
        </pc:picChg>
        <pc:picChg chg="mod">
          <ac:chgData name="Zhang, Dong" userId="68340b4c-0f6c-446b-be8a-b855eca915a2" providerId="ADAL" clId="{1A9CACE2-A334-4DEE-BCE9-7B887348D307}" dt="2025-11-19T05:21:36.951" v="163" actId="1076"/>
          <ac:picMkLst>
            <pc:docMk/>
            <pc:sldMk cId="4117375657" sldId="260"/>
            <ac:picMk id="7" creationId="{E9AAC2A4-68DB-E824-7185-0FD43916B366}"/>
          </ac:picMkLst>
        </pc:picChg>
        <pc:picChg chg="mod">
          <ac:chgData name="Zhang, Dong" userId="68340b4c-0f6c-446b-be8a-b855eca915a2" providerId="ADAL" clId="{1A9CACE2-A334-4DEE-BCE9-7B887348D307}" dt="2025-11-19T05:21:36.951" v="163" actId="1076"/>
          <ac:picMkLst>
            <pc:docMk/>
            <pc:sldMk cId="4117375657" sldId="260"/>
            <ac:picMk id="11" creationId="{93350770-4D7F-778A-23D9-C12CB173DF17}"/>
          </ac:picMkLst>
        </pc:picChg>
        <pc:picChg chg="mod">
          <ac:chgData name="Zhang, Dong" userId="68340b4c-0f6c-446b-be8a-b855eca915a2" providerId="ADAL" clId="{1A9CACE2-A334-4DEE-BCE9-7B887348D307}" dt="2025-11-19T05:21:36.951" v="163" actId="1076"/>
          <ac:picMkLst>
            <pc:docMk/>
            <pc:sldMk cId="4117375657" sldId="260"/>
            <ac:picMk id="14" creationId="{A1ABA12F-4F27-41A8-01EB-9F561F204832}"/>
          </ac:picMkLst>
        </pc:picChg>
      </pc:sldChg>
      <pc:sldChg chg="addSp delSp modSp mod">
        <pc:chgData name="Zhang, Dong" userId="68340b4c-0f6c-446b-be8a-b855eca915a2" providerId="ADAL" clId="{1A9CACE2-A334-4DEE-BCE9-7B887348D307}" dt="2025-11-19T05:31:06.870" v="190" actId="1036"/>
        <pc:sldMkLst>
          <pc:docMk/>
          <pc:sldMk cId="494894086" sldId="261"/>
        </pc:sldMkLst>
        <pc:spChg chg="mod">
          <ac:chgData name="Zhang, Dong" userId="68340b4c-0f6c-446b-be8a-b855eca915a2" providerId="ADAL" clId="{1A9CACE2-A334-4DEE-BCE9-7B887348D307}" dt="2025-11-19T05:31:03.760" v="188" actId="1076"/>
          <ac:spMkLst>
            <pc:docMk/>
            <pc:sldMk cId="494894086" sldId="261"/>
            <ac:spMk id="2" creationId="{E2C01888-D867-2872-24D6-51E271E51CE9}"/>
          </ac:spMkLst>
        </pc:spChg>
        <pc:spChg chg="mod">
          <ac:chgData name="Zhang, Dong" userId="68340b4c-0f6c-446b-be8a-b855eca915a2" providerId="ADAL" clId="{1A9CACE2-A334-4DEE-BCE9-7B887348D307}" dt="2025-11-19T05:30:56.074" v="187" actId="1076"/>
          <ac:spMkLst>
            <pc:docMk/>
            <pc:sldMk cId="494894086" sldId="261"/>
            <ac:spMk id="6" creationId="{14B1A1FD-4C2F-38D3-4B5E-46A4E1A5D93E}"/>
          </ac:spMkLst>
        </pc:spChg>
        <pc:spChg chg="mod">
          <ac:chgData name="Zhang, Dong" userId="68340b4c-0f6c-446b-be8a-b855eca915a2" providerId="ADAL" clId="{1A9CACE2-A334-4DEE-BCE9-7B887348D307}" dt="2025-11-19T05:30:56.074" v="187" actId="1076"/>
          <ac:spMkLst>
            <pc:docMk/>
            <pc:sldMk cId="494894086" sldId="261"/>
            <ac:spMk id="9" creationId="{5714EC2C-A61A-8C2E-62FE-2AA26DA8D665}"/>
          </ac:spMkLst>
        </pc:spChg>
        <pc:spChg chg="mod">
          <ac:chgData name="Zhang, Dong" userId="68340b4c-0f6c-446b-be8a-b855eca915a2" providerId="ADAL" clId="{1A9CACE2-A334-4DEE-BCE9-7B887348D307}" dt="2025-11-19T05:30:56.074" v="187" actId="1076"/>
          <ac:spMkLst>
            <pc:docMk/>
            <pc:sldMk cId="494894086" sldId="261"/>
            <ac:spMk id="12" creationId="{8A0A13BF-172C-F446-DCAE-02999C81993A}"/>
          </ac:spMkLst>
        </pc:spChg>
        <pc:spChg chg="mod">
          <ac:chgData name="Zhang, Dong" userId="68340b4c-0f6c-446b-be8a-b855eca915a2" providerId="ADAL" clId="{1A9CACE2-A334-4DEE-BCE9-7B887348D307}" dt="2025-11-19T05:30:56.074" v="187" actId="1076"/>
          <ac:spMkLst>
            <pc:docMk/>
            <pc:sldMk cId="494894086" sldId="261"/>
            <ac:spMk id="15" creationId="{1630B4A1-82F9-8E66-18E7-859C6B2CD65F}"/>
          </ac:spMkLst>
        </pc:spChg>
        <pc:picChg chg="mod">
          <ac:chgData name="Zhang, Dong" userId="68340b4c-0f6c-446b-be8a-b855eca915a2" providerId="ADAL" clId="{1A9CACE2-A334-4DEE-BCE9-7B887348D307}" dt="2025-11-19T05:30:56.074" v="187" actId="1076"/>
          <ac:picMkLst>
            <pc:docMk/>
            <pc:sldMk cId="494894086" sldId="261"/>
            <ac:picMk id="5" creationId="{F0B0C277-3CA1-C563-F7B4-0033BA08067D}"/>
          </ac:picMkLst>
        </pc:picChg>
        <pc:picChg chg="add mod">
          <ac:chgData name="Zhang, Dong" userId="68340b4c-0f6c-446b-be8a-b855eca915a2" providerId="ADAL" clId="{1A9CACE2-A334-4DEE-BCE9-7B887348D307}" dt="2025-11-19T05:31:06.870" v="190" actId="1036"/>
          <ac:picMkLst>
            <pc:docMk/>
            <pc:sldMk cId="494894086" sldId="261"/>
            <ac:picMk id="7" creationId="{FB24B0DF-9F50-D5AC-8A26-E125D3AB7344}"/>
          </ac:picMkLst>
        </pc:picChg>
        <pc:picChg chg="mod">
          <ac:chgData name="Zhang, Dong" userId="68340b4c-0f6c-446b-be8a-b855eca915a2" providerId="ADAL" clId="{1A9CACE2-A334-4DEE-BCE9-7B887348D307}" dt="2025-11-19T05:30:56.074" v="187" actId="1076"/>
          <ac:picMkLst>
            <pc:docMk/>
            <pc:sldMk cId="494894086" sldId="261"/>
            <ac:picMk id="10" creationId="{24505478-2693-9E03-EE4D-BBA11BAED885}"/>
          </ac:picMkLst>
        </pc:picChg>
        <pc:picChg chg="mod">
          <ac:chgData name="Zhang, Dong" userId="68340b4c-0f6c-446b-be8a-b855eca915a2" providerId="ADAL" clId="{1A9CACE2-A334-4DEE-BCE9-7B887348D307}" dt="2025-11-19T05:30:56.074" v="187" actId="1076"/>
          <ac:picMkLst>
            <pc:docMk/>
            <pc:sldMk cId="494894086" sldId="261"/>
            <ac:picMk id="16" creationId="{0B8BEFCA-C52E-F2E2-C3D8-B6D5282DAC9E}"/>
          </ac:picMkLst>
        </pc:picChg>
        <pc:picChg chg="mod">
          <ac:chgData name="Zhang, Dong" userId="68340b4c-0f6c-446b-be8a-b855eca915a2" providerId="ADAL" clId="{1A9CACE2-A334-4DEE-BCE9-7B887348D307}" dt="2025-11-19T05:30:56.074" v="187" actId="1076"/>
          <ac:picMkLst>
            <pc:docMk/>
            <pc:sldMk cId="494894086" sldId="261"/>
            <ac:picMk id="18" creationId="{790187B1-10A6-F507-F3AA-E672C4D90F53}"/>
          </ac:picMkLst>
        </pc:picChg>
      </pc:sldChg>
      <pc:sldChg chg="addSp delSp modSp mod">
        <pc:chgData name="Zhang, Dong" userId="68340b4c-0f6c-446b-be8a-b855eca915a2" providerId="ADAL" clId="{1A9CACE2-A334-4DEE-BCE9-7B887348D307}" dt="2025-11-19T05:34:05.698" v="210" actId="1076"/>
        <pc:sldMkLst>
          <pc:docMk/>
          <pc:sldMk cId="3681413944" sldId="262"/>
        </pc:sldMkLst>
        <pc:spChg chg="mod">
          <ac:chgData name="Zhang, Dong" userId="68340b4c-0f6c-446b-be8a-b855eca915a2" providerId="ADAL" clId="{1A9CACE2-A334-4DEE-BCE9-7B887348D307}" dt="2025-11-19T05:34:05.698" v="210" actId="1076"/>
          <ac:spMkLst>
            <pc:docMk/>
            <pc:sldMk cId="3681413944" sldId="262"/>
            <ac:spMk id="2" creationId="{5CAB667F-BE5E-7A4B-260C-04BDF08ED2A8}"/>
          </ac:spMkLst>
        </pc:spChg>
        <pc:spChg chg="mod">
          <ac:chgData name="Zhang, Dong" userId="68340b4c-0f6c-446b-be8a-b855eca915a2" providerId="ADAL" clId="{1A9CACE2-A334-4DEE-BCE9-7B887348D307}" dt="2025-11-19T05:33:52.040" v="206" actId="1076"/>
          <ac:spMkLst>
            <pc:docMk/>
            <pc:sldMk cId="3681413944" sldId="262"/>
            <ac:spMk id="6" creationId="{DC84BDFC-55C5-86D3-3DD8-31AEBAC1E1DF}"/>
          </ac:spMkLst>
        </pc:spChg>
        <pc:spChg chg="mod">
          <ac:chgData name="Zhang, Dong" userId="68340b4c-0f6c-446b-be8a-b855eca915a2" providerId="ADAL" clId="{1A9CACE2-A334-4DEE-BCE9-7B887348D307}" dt="2025-11-19T05:33:52.040" v="206" actId="1076"/>
          <ac:spMkLst>
            <pc:docMk/>
            <pc:sldMk cId="3681413944" sldId="262"/>
            <ac:spMk id="9" creationId="{ACA9206F-3B94-D143-EB14-C6E8AF617D95}"/>
          </ac:spMkLst>
        </pc:spChg>
        <pc:spChg chg="mod">
          <ac:chgData name="Zhang, Dong" userId="68340b4c-0f6c-446b-be8a-b855eca915a2" providerId="ADAL" clId="{1A9CACE2-A334-4DEE-BCE9-7B887348D307}" dt="2025-11-19T05:33:52.040" v="206" actId="1076"/>
          <ac:spMkLst>
            <pc:docMk/>
            <pc:sldMk cId="3681413944" sldId="262"/>
            <ac:spMk id="12" creationId="{A3CC1480-EB90-489D-BA9C-463B13C3C909}"/>
          </ac:spMkLst>
        </pc:spChg>
        <pc:spChg chg="mod">
          <ac:chgData name="Zhang, Dong" userId="68340b4c-0f6c-446b-be8a-b855eca915a2" providerId="ADAL" clId="{1A9CACE2-A334-4DEE-BCE9-7B887348D307}" dt="2025-11-19T05:33:52.040" v="206" actId="1076"/>
          <ac:spMkLst>
            <pc:docMk/>
            <pc:sldMk cId="3681413944" sldId="262"/>
            <ac:spMk id="15" creationId="{BF0A94BC-DB12-52F7-2D4E-E93A64408A57}"/>
          </ac:spMkLst>
        </pc:spChg>
        <pc:picChg chg="mod">
          <ac:chgData name="Zhang, Dong" userId="68340b4c-0f6c-446b-be8a-b855eca915a2" providerId="ADAL" clId="{1A9CACE2-A334-4DEE-BCE9-7B887348D307}" dt="2025-11-19T05:33:52.040" v="206" actId="1076"/>
          <ac:picMkLst>
            <pc:docMk/>
            <pc:sldMk cId="3681413944" sldId="262"/>
            <ac:picMk id="4" creationId="{FB287B1C-538C-BF32-9B81-758A5EAF43BB}"/>
          </ac:picMkLst>
        </pc:picChg>
        <pc:picChg chg="add mod">
          <ac:chgData name="Zhang, Dong" userId="68340b4c-0f6c-446b-be8a-b855eca915a2" providerId="ADAL" clId="{1A9CACE2-A334-4DEE-BCE9-7B887348D307}" dt="2025-11-19T05:34:00.016" v="209" actId="1076"/>
          <ac:picMkLst>
            <pc:docMk/>
            <pc:sldMk cId="3681413944" sldId="262"/>
            <ac:picMk id="7" creationId="{28C63989-99FF-4FD2-1E2E-5F0BCAFEF7CB}"/>
          </ac:picMkLst>
        </pc:picChg>
        <pc:picChg chg="mod">
          <ac:chgData name="Zhang, Dong" userId="68340b4c-0f6c-446b-be8a-b855eca915a2" providerId="ADAL" clId="{1A9CACE2-A334-4DEE-BCE9-7B887348D307}" dt="2025-11-19T05:33:52.040" v="206" actId="1076"/>
          <ac:picMkLst>
            <pc:docMk/>
            <pc:sldMk cId="3681413944" sldId="262"/>
            <ac:picMk id="8" creationId="{A54A53CD-4DD9-9B9D-5F98-8063E058D14E}"/>
          </ac:picMkLst>
        </pc:picChg>
        <pc:picChg chg="mod">
          <ac:chgData name="Zhang, Dong" userId="68340b4c-0f6c-446b-be8a-b855eca915a2" providerId="ADAL" clId="{1A9CACE2-A334-4DEE-BCE9-7B887348D307}" dt="2025-11-19T05:33:52.040" v="206" actId="1076"/>
          <ac:picMkLst>
            <pc:docMk/>
            <pc:sldMk cId="3681413944" sldId="262"/>
            <ac:picMk id="13" creationId="{E62ECA76-EFA1-F620-2C32-5E0862F0DD2C}"/>
          </ac:picMkLst>
        </pc:picChg>
        <pc:picChg chg="mod">
          <ac:chgData name="Zhang, Dong" userId="68340b4c-0f6c-446b-be8a-b855eca915a2" providerId="ADAL" clId="{1A9CACE2-A334-4DEE-BCE9-7B887348D307}" dt="2025-11-19T05:33:52.040" v="206" actId="1076"/>
          <ac:picMkLst>
            <pc:docMk/>
            <pc:sldMk cId="3681413944" sldId="262"/>
            <ac:picMk id="17" creationId="{D2134DEE-26D5-A1DA-6185-8AF318C74A4B}"/>
          </ac:picMkLst>
        </pc:picChg>
      </pc:sldChg>
      <pc:sldChg chg="addSp delSp modSp mod">
        <pc:chgData name="Zhang, Dong" userId="68340b4c-0f6c-446b-be8a-b855eca915a2" providerId="ADAL" clId="{1A9CACE2-A334-4DEE-BCE9-7B887348D307}" dt="2025-11-19T05:16:02.966" v="128" actId="1076"/>
        <pc:sldMkLst>
          <pc:docMk/>
          <pc:sldMk cId="3657789958" sldId="263"/>
        </pc:sldMkLst>
        <pc:spChg chg="mod">
          <ac:chgData name="Zhang, Dong" userId="68340b4c-0f6c-446b-be8a-b855eca915a2" providerId="ADAL" clId="{1A9CACE2-A334-4DEE-BCE9-7B887348D307}" dt="2025-11-19T05:16:02.966" v="128" actId="1076"/>
          <ac:spMkLst>
            <pc:docMk/>
            <pc:sldMk cId="3657789958" sldId="263"/>
            <ac:spMk id="2" creationId="{7921C02C-076C-B673-36DB-6D0970AE6CA1}"/>
          </ac:spMkLst>
        </pc:spChg>
        <pc:spChg chg="mod">
          <ac:chgData name="Zhang, Dong" userId="68340b4c-0f6c-446b-be8a-b855eca915a2" providerId="ADAL" clId="{1A9CACE2-A334-4DEE-BCE9-7B887348D307}" dt="2025-11-19T05:11:43.185" v="103" actId="1076"/>
          <ac:spMkLst>
            <pc:docMk/>
            <pc:sldMk cId="3657789958" sldId="263"/>
            <ac:spMk id="6" creationId="{45FF3550-A767-8445-F8A3-431DF8C3882A}"/>
          </ac:spMkLst>
        </pc:spChg>
        <pc:spChg chg="mod">
          <ac:chgData name="Zhang, Dong" userId="68340b4c-0f6c-446b-be8a-b855eca915a2" providerId="ADAL" clId="{1A9CACE2-A334-4DEE-BCE9-7B887348D307}" dt="2025-11-19T05:11:43.185" v="103" actId="1076"/>
          <ac:spMkLst>
            <pc:docMk/>
            <pc:sldMk cId="3657789958" sldId="263"/>
            <ac:spMk id="9" creationId="{5DD07B33-1CAF-2B5B-DC23-93C3CBED292D}"/>
          </ac:spMkLst>
        </pc:spChg>
        <pc:spChg chg="mod">
          <ac:chgData name="Zhang, Dong" userId="68340b4c-0f6c-446b-be8a-b855eca915a2" providerId="ADAL" clId="{1A9CACE2-A334-4DEE-BCE9-7B887348D307}" dt="2025-11-19T05:11:43.185" v="103" actId="1076"/>
          <ac:spMkLst>
            <pc:docMk/>
            <pc:sldMk cId="3657789958" sldId="263"/>
            <ac:spMk id="12" creationId="{91A19131-0E05-31BD-0F13-1799A1F8CD47}"/>
          </ac:spMkLst>
        </pc:spChg>
        <pc:spChg chg="mod">
          <ac:chgData name="Zhang, Dong" userId="68340b4c-0f6c-446b-be8a-b855eca915a2" providerId="ADAL" clId="{1A9CACE2-A334-4DEE-BCE9-7B887348D307}" dt="2025-11-19T05:11:43.185" v="103" actId="1076"/>
          <ac:spMkLst>
            <pc:docMk/>
            <pc:sldMk cId="3657789958" sldId="263"/>
            <ac:spMk id="15" creationId="{4243D581-B2A7-9631-1A8A-73044C3E2AF2}"/>
          </ac:spMkLst>
        </pc:spChg>
        <pc:picChg chg="mod">
          <ac:chgData name="Zhang, Dong" userId="68340b4c-0f6c-446b-be8a-b855eca915a2" providerId="ADAL" clId="{1A9CACE2-A334-4DEE-BCE9-7B887348D307}" dt="2025-11-19T05:11:43.185" v="103" actId="1076"/>
          <ac:picMkLst>
            <pc:docMk/>
            <pc:sldMk cId="3657789958" sldId="263"/>
            <ac:picMk id="5" creationId="{FA14B45B-7723-8ECF-BA54-530ECE565B1B}"/>
          </ac:picMkLst>
        </pc:picChg>
        <pc:picChg chg="mod">
          <ac:chgData name="Zhang, Dong" userId="68340b4c-0f6c-446b-be8a-b855eca915a2" providerId="ADAL" clId="{1A9CACE2-A334-4DEE-BCE9-7B887348D307}" dt="2025-11-19T05:11:43.185" v="103" actId="1076"/>
          <ac:picMkLst>
            <pc:docMk/>
            <pc:sldMk cId="3657789958" sldId="263"/>
            <ac:picMk id="8" creationId="{689F35A1-1282-580A-99F2-3F9A86D18218}"/>
          </ac:picMkLst>
        </pc:picChg>
        <pc:picChg chg="add mod">
          <ac:chgData name="Zhang, Dong" userId="68340b4c-0f6c-446b-be8a-b855eca915a2" providerId="ADAL" clId="{1A9CACE2-A334-4DEE-BCE9-7B887348D307}" dt="2025-11-19T05:11:50.812" v="105" actId="1076"/>
          <ac:picMkLst>
            <pc:docMk/>
            <pc:sldMk cId="3657789958" sldId="263"/>
            <ac:picMk id="10" creationId="{6AE9C2BB-AD80-A173-D906-EB5152726732}"/>
          </ac:picMkLst>
        </pc:picChg>
        <pc:picChg chg="mod">
          <ac:chgData name="Zhang, Dong" userId="68340b4c-0f6c-446b-be8a-b855eca915a2" providerId="ADAL" clId="{1A9CACE2-A334-4DEE-BCE9-7B887348D307}" dt="2025-11-19T05:11:43.185" v="103" actId="1076"/>
          <ac:picMkLst>
            <pc:docMk/>
            <pc:sldMk cId="3657789958" sldId="263"/>
            <ac:picMk id="11" creationId="{AC6E853E-2EC4-2A4F-68F6-580AADD5EA8D}"/>
          </ac:picMkLst>
        </pc:picChg>
        <pc:picChg chg="mod">
          <ac:chgData name="Zhang, Dong" userId="68340b4c-0f6c-446b-be8a-b855eca915a2" providerId="ADAL" clId="{1A9CACE2-A334-4DEE-BCE9-7B887348D307}" dt="2025-11-19T05:11:43.185" v="103" actId="1076"/>
          <ac:picMkLst>
            <pc:docMk/>
            <pc:sldMk cId="3657789958" sldId="263"/>
            <ac:picMk id="14" creationId="{12FA8252-D1FD-C6DF-E574-5EE9892A7DDC}"/>
          </ac:picMkLst>
        </pc:picChg>
      </pc:sldChg>
      <pc:sldChg chg="addSp delSp modSp mod">
        <pc:chgData name="Zhang, Dong" userId="68340b4c-0f6c-446b-be8a-b855eca915a2" providerId="ADAL" clId="{1A9CACE2-A334-4DEE-BCE9-7B887348D307}" dt="2025-11-19T05:39:06.411" v="237" actId="1076"/>
        <pc:sldMkLst>
          <pc:docMk/>
          <pc:sldMk cId="1084335568" sldId="270"/>
        </pc:sldMkLst>
        <pc:spChg chg="mod">
          <ac:chgData name="Zhang, Dong" userId="68340b4c-0f6c-446b-be8a-b855eca915a2" providerId="ADAL" clId="{1A9CACE2-A334-4DEE-BCE9-7B887348D307}" dt="2025-11-19T05:39:06.411" v="237" actId="1076"/>
          <ac:spMkLst>
            <pc:docMk/>
            <pc:sldMk cId="1084335568" sldId="270"/>
            <ac:spMk id="2" creationId="{0FD4C1AB-BD23-A6F2-C7BE-F2999BD24E95}"/>
          </ac:spMkLst>
        </pc:spChg>
        <pc:spChg chg="mod">
          <ac:chgData name="Zhang, Dong" userId="68340b4c-0f6c-446b-be8a-b855eca915a2" providerId="ADAL" clId="{1A9CACE2-A334-4DEE-BCE9-7B887348D307}" dt="2025-11-19T05:38:55.092" v="233" actId="1076"/>
          <ac:spMkLst>
            <pc:docMk/>
            <pc:sldMk cId="1084335568" sldId="270"/>
            <ac:spMk id="6" creationId="{F792485F-9EF8-C8D7-65F9-CA9078536D38}"/>
          </ac:spMkLst>
        </pc:spChg>
        <pc:spChg chg="mod">
          <ac:chgData name="Zhang, Dong" userId="68340b4c-0f6c-446b-be8a-b855eca915a2" providerId="ADAL" clId="{1A9CACE2-A334-4DEE-BCE9-7B887348D307}" dt="2025-11-19T05:38:55.092" v="233" actId="1076"/>
          <ac:spMkLst>
            <pc:docMk/>
            <pc:sldMk cId="1084335568" sldId="270"/>
            <ac:spMk id="9" creationId="{A0F119AF-E26E-A23C-BB88-D5C2BBB4713E}"/>
          </ac:spMkLst>
        </pc:spChg>
        <pc:spChg chg="mod">
          <ac:chgData name="Zhang, Dong" userId="68340b4c-0f6c-446b-be8a-b855eca915a2" providerId="ADAL" clId="{1A9CACE2-A334-4DEE-BCE9-7B887348D307}" dt="2025-11-19T05:38:55.092" v="233" actId="1076"/>
          <ac:spMkLst>
            <pc:docMk/>
            <pc:sldMk cId="1084335568" sldId="270"/>
            <ac:spMk id="12" creationId="{C65E9E55-8E3C-B246-B1E6-7EA4A51A5672}"/>
          </ac:spMkLst>
        </pc:spChg>
        <pc:spChg chg="mod">
          <ac:chgData name="Zhang, Dong" userId="68340b4c-0f6c-446b-be8a-b855eca915a2" providerId="ADAL" clId="{1A9CACE2-A334-4DEE-BCE9-7B887348D307}" dt="2025-11-19T05:38:55.092" v="233" actId="1076"/>
          <ac:spMkLst>
            <pc:docMk/>
            <pc:sldMk cId="1084335568" sldId="270"/>
            <ac:spMk id="15" creationId="{71DC2456-733C-F057-FE76-628DDF6AA042}"/>
          </ac:spMkLst>
        </pc:spChg>
        <pc:picChg chg="mod">
          <ac:chgData name="Zhang, Dong" userId="68340b4c-0f6c-446b-be8a-b855eca915a2" providerId="ADAL" clId="{1A9CACE2-A334-4DEE-BCE9-7B887348D307}" dt="2025-11-19T05:38:55.092" v="233" actId="1076"/>
          <ac:picMkLst>
            <pc:docMk/>
            <pc:sldMk cId="1084335568" sldId="270"/>
            <ac:picMk id="5" creationId="{4EE44A88-B87C-4EF0-834C-DF4E89B0ACEB}"/>
          </ac:picMkLst>
        </pc:picChg>
        <pc:picChg chg="add mod">
          <ac:chgData name="Zhang, Dong" userId="68340b4c-0f6c-446b-be8a-b855eca915a2" providerId="ADAL" clId="{1A9CACE2-A334-4DEE-BCE9-7B887348D307}" dt="2025-11-19T05:39:02.808" v="236" actId="1076"/>
          <ac:picMkLst>
            <pc:docMk/>
            <pc:sldMk cId="1084335568" sldId="270"/>
            <ac:picMk id="7" creationId="{EB94FBE6-726A-53A6-910D-E5B7D3B3F270}"/>
          </ac:picMkLst>
        </pc:picChg>
        <pc:picChg chg="mod">
          <ac:chgData name="Zhang, Dong" userId="68340b4c-0f6c-446b-be8a-b855eca915a2" providerId="ADAL" clId="{1A9CACE2-A334-4DEE-BCE9-7B887348D307}" dt="2025-11-19T05:38:55.092" v="233" actId="1076"/>
          <ac:picMkLst>
            <pc:docMk/>
            <pc:sldMk cId="1084335568" sldId="270"/>
            <ac:picMk id="10" creationId="{966EB958-337E-6EF4-6931-88D3E89799B2}"/>
          </ac:picMkLst>
        </pc:picChg>
        <pc:picChg chg="mod">
          <ac:chgData name="Zhang, Dong" userId="68340b4c-0f6c-446b-be8a-b855eca915a2" providerId="ADAL" clId="{1A9CACE2-A334-4DEE-BCE9-7B887348D307}" dt="2025-11-19T05:38:55.092" v="233" actId="1076"/>
          <ac:picMkLst>
            <pc:docMk/>
            <pc:sldMk cId="1084335568" sldId="270"/>
            <ac:picMk id="14" creationId="{C3403EEF-0DA9-2E94-3CBE-CD59190DD652}"/>
          </ac:picMkLst>
        </pc:picChg>
        <pc:picChg chg="mod">
          <ac:chgData name="Zhang, Dong" userId="68340b4c-0f6c-446b-be8a-b855eca915a2" providerId="ADAL" clId="{1A9CACE2-A334-4DEE-BCE9-7B887348D307}" dt="2025-11-19T05:38:55.092" v="233" actId="1076"/>
          <ac:picMkLst>
            <pc:docMk/>
            <pc:sldMk cId="1084335568" sldId="270"/>
            <ac:picMk id="18" creationId="{5AD762D0-D469-3244-20AB-2EFE4618119D}"/>
          </ac:picMkLst>
        </pc:picChg>
      </pc:sldChg>
      <pc:sldChg chg="addSp delSp modSp mod">
        <pc:chgData name="Zhang, Dong" userId="68340b4c-0f6c-446b-be8a-b855eca915a2" providerId="ADAL" clId="{1A9CACE2-A334-4DEE-BCE9-7B887348D307}" dt="2025-11-19T05:42:45.728" v="263" actId="1076"/>
        <pc:sldMkLst>
          <pc:docMk/>
          <pc:sldMk cId="3184949065" sldId="271"/>
        </pc:sldMkLst>
        <pc:spChg chg="mod">
          <ac:chgData name="Zhang, Dong" userId="68340b4c-0f6c-446b-be8a-b855eca915a2" providerId="ADAL" clId="{1A9CACE2-A334-4DEE-BCE9-7B887348D307}" dt="2025-11-19T05:42:45.728" v="263" actId="1076"/>
          <ac:spMkLst>
            <pc:docMk/>
            <pc:sldMk cId="3184949065" sldId="271"/>
            <ac:spMk id="2" creationId="{D79002A7-D09B-E412-1F9C-30B8DE8AAD07}"/>
          </ac:spMkLst>
        </pc:spChg>
        <pc:spChg chg="mod">
          <ac:chgData name="Zhang, Dong" userId="68340b4c-0f6c-446b-be8a-b855eca915a2" providerId="ADAL" clId="{1A9CACE2-A334-4DEE-BCE9-7B887348D307}" dt="2025-11-19T05:42:37.954" v="260" actId="1076"/>
          <ac:spMkLst>
            <pc:docMk/>
            <pc:sldMk cId="3184949065" sldId="271"/>
            <ac:spMk id="6" creationId="{2B8C4A7C-CFF5-B738-6762-58EF6777AFE7}"/>
          </ac:spMkLst>
        </pc:spChg>
        <pc:spChg chg="mod">
          <ac:chgData name="Zhang, Dong" userId="68340b4c-0f6c-446b-be8a-b855eca915a2" providerId="ADAL" clId="{1A9CACE2-A334-4DEE-BCE9-7B887348D307}" dt="2025-11-19T05:42:37.954" v="260" actId="1076"/>
          <ac:spMkLst>
            <pc:docMk/>
            <pc:sldMk cId="3184949065" sldId="271"/>
            <ac:spMk id="9" creationId="{0A945F40-4A34-556A-8EB8-68BB8B97ED56}"/>
          </ac:spMkLst>
        </pc:spChg>
        <pc:spChg chg="mod">
          <ac:chgData name="Zhang, Dong" userId="68340b4c-0f6c-446b-be8a-b855eca915a2" providerId="ADAL" clId="{1A9CACE2-A334-4DEE-BCE9-7B887348D307}" dt="2025-11-19T05:42:37.954" v="260" actId="1076"/>
          <ac:spMkLst>
            <pc:docMk/>
            <pc:sldMk cId="3184949065" sldId="271"/>
            <ac:spMk id="12" creationId="{17F21060-7D2D-2323-13A5-9251AA9DD423}"/>
          </ac:spMkLst>
        </pc:spChg>
        <pc:spChg chg="mod">
          <ac:chgData name="Zhang, Dong" userId="68340b4c-0f6c-446b-be8a-b855eca915a2" providerId="ADAL" clId="{1A9CACE2-A334-4DEE-BCE9-7B887348D307}" dt="2025-11-19T05:42:37.954" v="260" actId="1076"/>
          <ac:spMkLst>
            <pc:docMk/>
            <pc:sldMk cId="3184949065" sldId="271"/>
            <ac:spMk id="15" creationId="{721DD6BA-4940-4D42-D988-62A958F673A4}"/>
          </ac:spMkLst>
        </pc:spChg>
        <pc:picChg chg="mod">
          <ac:chgData name="Zhang, Dong" userId="68340b4c-0f6c-446b-be8a-b855eca915a2" providerId="ADAL" clId="{1A9CACE2-A334-4DEE-BCE9-7B887348D307}" dt="2025-11-19T05:42:37.954" v="260" actId="1076"/>
          <ac:picMkLst>
            <pc:docMk/>
            <pc:sldMk cId="3184949065" sldId="271"/>
            <ac:picMk id="5" creationId="{9306A26F-66CA-DF8C-05A3-F9819FBDBF7C}"/>
          </ac:picMkLst>
        </pc:picChg>
        <pc:picChg chg="add mod">
          <ac:chgData name="Zhang, Dong" userId="68340b4c-0f6c-446b-be8a-b855eca915a2" providerId="ADAL" clId="{1A9CACE2-A334-4DEE-BCE9-7B887348D307}" dt="2025-11-19T05:42:42.841" v="262" actId="1076"/>
          <ac:picMkLst>
            <pc:docMk/>
            <pc:sldMk cId="3184949065" sldId="271"/>
            <ac:picMk id="7" creationId="{9678D9BA-A49D-B3E8-2547-9A9EB522DF5C}"/>
          </ac:picMkLst>
        </pc:picChg>
        <pc:picChg chg="mod">
          <ac:chgData name="Zhang, Dong" userId="68340b4c-0f6c-446b-be8a-b855eca915a2" providerId="ADAL" clId="{1A9CACE2-A334-4DEE-BCE9-7B887348D307}" dt="2025-11-19T05:42:37.954" v="260" actId="1076"/>
          <ac:picMkLst>
            <pc:docMk/>
            <pc:sldMk cId="3184949065" sldId="271"/>
            <ac:picMk id="10" creationId="{6C722BD7-CE72-A05E-E40E-4C939191AA3D}"/>
          </ac:picMkLst>
        </pc:picChg>
        <pc:picChg chg="mod">
          <ac:chgData name="Zhang, Dong" userId="68340b4c-0f6c-446b-be8a-b855eca915a2" providerId="ADAL" clId="{1A9CACE2-A334-4DEE-BCE9-7B887348D307}" dt="2025-11-19T05:42:37.954" v="260" actId="1076"/>
          <ac:picMkLst>
            <pc:docMk/>
            <pc:sldMk cId="3184949065" sldId="271"/>
            <ac:picMk id="14" creationId="{4A341DFF-CEDC-F71F-125A-7C7E374CA4C9}"/>
          </ac:picMkLst>
        </pc:picChg>
        <pc:picChg chg="mod">
          <ac:chgData name="Zhang, Dong" userId="68340b4c-0f6c-446b-be8a-b855eca915a2" providerId="ADAL" clId="{1A9CACE2-A334-4DEE-BCE9-7B887348D307}" dt="2025-11-19T05:42:37.954" v="260" actId="1076"/>
          <ac:picMkLst>
            <pc:docMk/>
            <pc:sldMk cId="3184949065" sldId="271"/>
            <ac:picMk id="18" creationId="{A9177B88-FBB1-ED94-7EDD-6D7A4C1E21DB}"/>
          </ac:picMkLst>
        </pc:picChg>
      </pc:sldChg>
      <pc:sldChg chg="addSp delSp modSp mod">
        <pc:chgData name="Zhang, Dong" userId="68340b4c-0f6c-446b-be8a-b855eca915a2" providerId="ADAL" clId="{1A9CACE2-A334-4DEE-BCE9-7B887348D307}" dt="2025-11-19T06:19:30.361" v="645"/>
        <pc:sldMkLst>
          <pc:docMk/>
          <pc:sldMk cId="3304931148" sldId="272"/>
        </pc:sldMkLst>
        <pc:spChg chg="mod">
          <ac:chgData name="Zhang, Dong" userId="68340b4c-0f6c-446b-be8a-b855eca915a2" providerId="ADAL" clId="{1A9CACE2-A334-4DEE-BCE9-7B887348D307}" dt="2025-11-19T06:18:55.108" v="640" actId="1076"/>
          <ac:spMkLst>
            <pc:docMk/>
            <pc:sldMk cId="3304931148" sldId="272"/>
            <ac:spMk id="2" creationId="{D1530F08-44A9-4A23-DBC2-E798CC2B697A}"/>
          </ac:spMkLst>
        </pc:spChg>
        <pc:spChg chg="mod">
          <ac:chgData name="Zhang, Dong" userId="68340b4c-0f6c-446b-be8a-b855eca915a2" providerId="ADAL" clId="{1A9CACE2-A334-4DEE-BCE9-7B887348D307}" dt="2025-11-19T06:06:21.077" v="451" actId="1076"/>
          <ac:spMkLst>
            <pc:docMk/>
            <pc:sldMk cId="3304931148" sldId="272"/>
            <ac:spMk id="6" creationId="{6E99EAD1-4586-DA9D-B6DB-4E70EF60B04D}"/>
          </ac:spMkLst>
        </pc:spChg>
        <pc:spChg chg="mod">
          <ac:chgData name="Zhang, Dong" userId="68340b4c-0f6c-446b-be8a-b855eca915a2" providerId="ADAL" clId="{1A9CACE2-A334-4DEE-BCE9-7B887348D307}" dt="2025-11-19T06:06:21.077" v="451" actId="1076"/>
          <ac:spMkLst>
            <pc:docMk/>
            <pc:sldMk cId="3304931148" sldId="272"/>
            <ac:spMk id="9" creationId="{8E42A56A-B9FC-C193-5CBE-20918964952F}"/>
          </ac:spMkLst>
        </pc:spChg>
        <pc:spChg chg="mod">
          <ac:chgData name="Zhang, Dong" userId="68340b4c-0f6c-446b-be8a-b855eca915a2" providerId="ADAL" clId="{1A9CACE2-A334-4DEE-BCE9-7B887348D307}" dt="2025-11-19T06:06:21.077" v="451" actId="1076"/>
          <ac:spMkLst>
            <pc:docMk/>
            <pc:sldMk cId="3304931148" sldId="272"/>
            <ac:spMk id="12" creationId="{E8BFBB33-7F96-3714-3CFE-8BDD716062FE}"/>
          </ac:spMkLst>
        </pc:spChg>
        <pc:spChg chg="mod">
          <ac:chgData name="Zhang, Dong" userId="68340b4c-0f6c-446b-be8a-b855eca915a2" providerId="ADAL" clId="{1A9CACE2-A334-4DEE-BCE9-7B887348D307}" dt="2025-11-19T06:06:21.077" v="451" actId="1076"/>
          <ac:spMkLst>
            <pc:docMk/>
            <pc:sldMk cId="3304931148" sldId="272"/>
            <ac:spMk id="15" creationId="{3DE91A10-7A57-7245-1ED3-4E7EA15E9654}"/>
          </ac:spMkLst>
        </pc:spChg>
        <pc:spChg chg="add mod">
          <ac:chgData name="Zhang, Dong" userId="68340b4c-0f6c-446b-be8a-b855eca915a2" providerId="ADAL" clId="{1A9CACE2-A334-4DEE-BCE9-7B887348D307}" dt="2025-11-19T06:19:30.361" v="645"/>
          <ac:spMkLst>
            <pc:docMk/>
            <pc:sldMk cId="3304931148" sldId="272"/>
            <ac:spMk id="22" creationId="{3CA8F2BC-C9F2-F290-C6E6-292D6A106367}"/>
          </ac:spMkLst>
        </pc:spChg>
        <pc:picChg chg="add mod">
          <ac:chgData name="Zhang, Dong" userId="68340b4c-0f6c-446b-be8a-b855eca915a2" providerId="ADAL" clId="{1A9CACE2-A334-4DEE-BCE9-7B887348D307}" dt="2025-11-19T06:19:04.163" v="641" actId="1076"/>
          <ac:picMkLst>
            <pc:docMk/>
            <pc:sldMk cId="3304931148" sldId="272"/>
            <ac:picMk id="4" creationId="{5D575E8A-1449-896E-7DED-274722795D4E}"/>
          </ac:picMkLst>
        </pc:picChg>
        <pc:picChg chg="mod">
          <ac:chgData name="Zhang, Dong" userId="68340b4c-0f6c-446b-be8a-b855eca915a2" providerId="ADAL" clId="{1A9CACE2-A334-4DEE-BCE9-7B887348D307}" dt="2025-11-19T06:06:21.077" v="451" actId="1076"/>
          <ac:picMkLst>
            <pc:docMk/>
            <pc:sldMk cId="3304931148" sldId="272"/>
            <ac:picMk id="5" creationId="{C06D472E-3F00-B9D8-45C3-9AFAEC19D3A7}"/>
          </ac:picMkLst>
        </pc:picChg>
        <pc:picChg chg="mod">
          <ac:chgData name="Zhang, Dong" userId="68340b4c-0f6c-446b-be8a-b855eca915a2" providerId="ADAL" clId="{1A9CACE2-A334-4DEE-BCE9-7B887348D307}" dt="2025-11-19T06:06:21.077" v="451" actId="1076"/>
          <ac:picMkLst>
            <pc:docMk/>
            <pc:sldMk cId="3304931148" sldId="272"/>
            <ac:picMk id="10" creationId="{77167603-0995-A2E4-F731-B46C805A5798}"/>
          </ac:picMkLst>
        </pc:picChg>
        <pc:picChg chg="mod">
          <ac:chgData name="Zhang, Dong" userId="68340b4c-0f6c-446b-be8a-b855eca915a2" providerId="ADAL" clId="{1A9CACE2-A334-4DEE-BCE9-7B887348D307}" dt="2025-11-19T06:06:21.077" v="451" actId="1076"/>
          <ac:picMkLst>
            <pc:docMk/>
            <pc:sldMk cId="3304931148" sldId="272"/>
            <ac:picMk id="14" creationId="{EA85CB03-0F59-C7D9-B5E7-5D6DEE768665}"/>
          </ac:picMkLst>
        </pc:picChg>
        <pc:picChg chg="mod">
          <ac:chgData name="Zhang, Dong" userId="68340b4c-0f6c-446b-be8a-b855eca915a2" providerId="ADAL" clId="{1A9CACE2-A334-4DEE-BCE9-7B887348D307}" dt="2025-11-19T06:06:21.077" v="451" actId="1076"/>
          <ac:picMkLst>
            <pc:docMk/>
            <pc:sldMk cId="3304931148" sldId="272"/>
            <ac:picMk id="18" creationId="{26FDDF68-E0A6-248E-59AF-B55A57A4F41D}"/>
          </ac:picMkLst>
        </pc:picChg>
        <pc:picChg chg="add mod">
          <ac:chgData name="Zhang, Dong" userId="68340b4c-0f6c-446b-be8a-b855eca915a2" providerId="ADAL" clId="{1A9CACE2-A334-4DEE-BCE9-7B887348D307}" dt="2025-11-19T06:19:05.795" v="642" actId="1076"/>
          <ac:picMkLst>
            <pc:docMk/>
            <pc:sldMk cId="3304931148" sldId="272"/>
            <ac:picMk id="21" creationId="{E591F50B-8675-6F5E-5766-6A39E0465FE5}"/>
          </ac:picMkLst>
        </pc:picChg>
      </pc:sldChg>
      <pc:sldChg chg="addSp modSp mod">
        <pc:chgData name="Zhang, Dong" userId="68340b4c-0f6c-446b-be8a-b855eca915a2" providerId="ADAL" clId="{1A9CACE2-A334-4DEE-BCE9-7B887348D307}" dt="2025-11-19T05:52:26.415" v="354" actId="1076"/>
        <pc:sldMkLst>
          <pc:docMk/>
          <pc:sldMk cId="256839680" sldId="273"/>
        </pc:sldMkLst>
        <pc:spChg chg="mod">
          <ac:chgData name="Zhang, Dong" userId="68340b4c-0f6c-446b-be8a-b855eca915a2" providerId="ADAL" clId="{1A9CACE2-A334-4DEE-BCE9-7B887348D307}" dt="2025-11-19T05:52:26.415" v="354" actId="1076"/>
          <ac:spMkLst>
            <pc:docMk/>
            <pc:sldMk cId="256839680" sldId="273"/>
            <ac:spMk id="2" creationId="{1FE9FF78-5D31-B675-C017-9E661366CBB5}"/>
          </ac:spMkLst>
        </pc:spChg>
        <pc:spChg chg="mod">
          <ac:chgData name="Zhang, Dong" userId="68340b4c-0f6c-446b-be8a-b855eca915a2" providerId="ADAL" clId="{1A9CACE2-A334-4DEE-BCE9-7B887348D307}" dt="2025-11-19T05:52:11.162" v="348" actId="1076"/>
          <ac:spMkLst>
            <pc:docMk/>
            <pc:sldMk cId="256839680" sldId="273"/>
            <ac:spMk id="6" creationId="{34BEDC38-FD77-500E-DD62-053FE22B8EC2}"/>
          </ac:spMkLst>
        </pc:spChg>
        <pc:spChg chg="mod">
          <ac:chgData name="Zhang, Dong" userId="68340b4c-0f6c-446b-be8a-b855eca915a2" providerId="ADAL" clId="{1A9CACE2-A334-4DEE-BCE9-7B887348D307}" dt="2025-11-19T05:52:11.162" v="348" actId="1076"/>
          <ac:spMkLst>
            <pc:docMk/>
            <pc:sldMk cId="256839680" sldId="273"/>
            <ac:spMk id="9" creationId="{16242940-75A7-1B05-8AD4-07CCD1E54977}"/>
          </ac:spMkLst>
        </pc:spChg>
        <pc:spChg chg="mod">
          <ac:chgData name="Zhang, Dong" userId="68340b4c-0f6c-446b-be8a-b855eca915a2" providerId="ADAL" clId="{1A9CACE2-A334-4DEE-BCE9-7B887348D307}" dt="2025-11-19T05:52:11.162" v="348" actId="1076"/>
          <ac:spMkLst>
            <pc:docMk/>
            <pc:sldMk cId="256839680" sldId="273"/>
            <ac:spMk id="12" creationId="{934016B2-714C-C780-AAFC-4E781D9397F9}"/>
          </ac:spMkLst>
        </pc:spChg>
        <pc:spChg chg="mod">
          <ac:chgData name="Zhang, Dong" userId="68340b4c-0f6c-446b-be8a-b855eca915a2" providerId="ADAL" clId="{1A9CACE2-A334-4DEE-BCE9-7B887348D307}" dt="2025-11-19T05:52:11.162" v="348" actId="1076"/>
          <ac:spMkLst>
            <pc:docMk/>
            <pc:sldMk cId="256839680" sldId="273"/>
            <ac:spMk id="15" creationId="{62E2F4DB-0692-8BD6-C949-1827D730C10D}"/>
          </ac:spMkLst>
        </pc:spChg>
        <pc:picChg chg="add mod">
          <ac:chgData name="Zhang, Dong" userId="68340b4c-0f6c-446b-be8a-b855eca915a2" providerId="ADAL" clId="{1A9CACE2-A334-4DEE-BCE9-7B887348D307}" dt="2025-11-19T05:52:23.149" v="353" actId="1076"/>
          <ac:picMkLst>
            <pc:docMk/>
            <pc:sldMk cId="256839680" sldId="273"/>
            <ac:picMk id="3" creationId="{516F66E3-545D-7E53-9452-BF8B4A7548A8}"/>
          </ac:picMkLst>
        </pc:picChg>
        <pc:picChg chg="mod">
          <ac:chgData name="Zhang, Dong" userId="68340b4c-0f6c-446b-be8a-b855eca915a2" providerId="ADAL" clId="{1A9CACE2-A334-4DEE-BCE9-7B887348D307}" dt="2025-11-19T05:52:11.162" v="348" actId="1076"/>
          <ac:picMkLst>
            <pc:docMk/>
            <pc:sldMk cId="256839680" sldId="273"/>
            <ac:picMk id="4" creationId="{4AEB0F6D-E6F1-2940-0901-568A9B5962F6}"/>
          </ac:picMkLst>
        </pc:picChg>
        <pc:picChg chg="mod">
          <ac:chgData name="Zhang, Dong" userId="68340b4c-0f6c-446b-be8a-b855eca915a2" providerId="ADAL" clId="{1A9CACE2-A334-4DEE-BCE9-7B887348D307}" dt="2025-11-19T05:52:11.162" v="348" actId="1076"/>
          <ac:picMkLst>
            <pc:docMk/>
            <pc:sldMk cId="256839680" sldId="273"/>
            <ac:picMk id="13" creationId="{D022FA9E-E86F-B176-7ECB-25134A0E8249}"/>
          </ac:picMkLst>
        </pc:picChg>
        <pc:picChg chg="mod">
          <ac:chgData name="Zhang, Dong" userId="68340b4c-0f6c-446b-be8a-b855eca915a2" providerId="ADAL" clId="{1A9CACE2-A334-4DEE-BCE9-7B887348D307}" dt="2025-11-19T05:52:11.162" v="348" actId="1076"/>
          <ac:picMkLst>
            <pc:docMk/>
            <pc:sldMk cId="256839680" sldId="273"/>
            <ac:picMk id="17" creationId="{344EA6E0-A2C1-2D4E-C59E-70DDE8D94BD9}"/>
          </ac:picMkLst>
        </pc:picChg>
        <pc:picChg chg="mod">
          <ac:chgData name="Zhang, Dong" userId="68340b4c-0f6c-446b-be8a-b855eca915a2" providerId="ADAL" clId="{1A9CACE2-A334-4DEE-BCE9-7B887348D307}" dt="2025-11-19T05:52:11.162" v="348" actId="1076"/>
          <ac:picMkLst>
            <pc:docMk/>
            <pc:sldMk cId="256839680" sldId="273"/>
            <ac:picMk id="20" creationId="{0F060F07-3C2C-A5F9-5AEA-EAEB21A7A32D}"/>
          </ac:picMkLst>
        </pc:picChg>
      </pc:sldChg>
      <pc:sldChg chg="addSp modSp mod">
        <pc:chgData name="Zhang, Dong" userId="68340b4c-0f6c-446b-be8a-b855eca915a2" providerId="ADAL" clId="{1A9CACE2-A334-4DEE-BCE9-7B887348D307}" dt="2025-11-19T05:56:37.444" v="375" actId="1076"/>
        <pc:sldMkLst>
          <pc:docMk/>
          <pc:sldMk cId="500945973" sldId="274"/>
        </pc:sldMkLst>
        <pc:spChg chg="mod">
          <ac:chgData name="Zhang, Dong" userId="68340b4c-0f6c-446b-be8a-b855eca915a2" providerId="ADAL" clId="{1A9CACE2-A334-4DEE-BCE9-7B887348D307}" dt="2025-11-19T05:56:37.444" v="375" actId="1076"/>
          <ac:spMkLst>
            <pc:docMk/>
            <pc:sldMk cId="500945973" sldId="274"/>
            <ac:spMk id="2" creationId="{31CEB34B-567A-B22F-CC66-9F666378ECF9}"/>
          </ac:spMkLst>
        </pc:spChg>
        <pc:spChg chg="mod">
          <ac:chgData name="Zhang, Dong" userId="68340b4c-0f6c-446b-be8a-b855eca915a2" providerId="ADAL" clId="{1A9CACE2-A334-4DEE-BCE9-7B887348D307}" dt="2025-11-19T05:56:28.647" v="372" actId="1076"/>
          <ac:spMkLst>
            <pc:docMk/>
            <pc:sldMk cId="500945973" sldId="274"/>
            <ac:spMk id="6" creationId="{DB92A34E-652B-542C-A007-81ABDF106AB2}"/>
          </ac:spMkLst>
        </pc:spChg>
        <pc:spChg chg="mod">
          <ac:chgData name="Zhang, Dong" userId="68340b4c-0f6c-446b-be8a-b855eca915a2" providerId="ADAL" clId="{1A9CACE2-A334-4DEE-BCE9-7B887348D307}" dt="2025-11-19T05:56:28.647" v="372" actId="1076"/>
          <ac:spMkLst>
            <pc:docMk/>
            <pc:sldMk cId="500945973" sldId="274"/>
            <ac:spMk id="9" creationId="{2A19FB81-AABE-9243-CCD7-91DDC7669F93}"/>
          </ac:spMkLst>
        </pc:spChg>
        <pc:spChg chg="mod">
          <ac:chgData name="Zhang, Dong" userId="68340b4c-0f6c-446b-be8a-b855eca915a2" providerId="ADAL" clId="{1A9CACE2-A334-4DEE-BCE9-7B887348D307}" dt="2025-11-19T05:56:28.647" v="372" actId="1076"/>
          <ac:spMkLst>
            <pc:docMk/>
            <pc:sldMk cId="500945973" sldId="274"/>
            <ac:spMk id="12" creationId="{8B4DE528-937B-4A56-1EEB-9E23F287BB21}"/>
          </ac:spMkLst>
        </pc:spChg>
        <pc:spChg chg="mod">
          <ac:chgData name="Zhang, Dong" userId="68340b4c-0f6c-446b-be8a-b855eca915a2" providerId="ADAL" clId="{1A9CACE2-A334-4DEE-BCE9-7B887348D307}" dt="2025-11-19T05:56:28.647" v="372" actId="1076"/>
          <ac:spMkLst>
            <pc:docMk/>
            <pc:sldMk cId="500945973" sldId="274"/>
            <ac:spMk id="15" creationId="{8CAED50D-61DE-0580-67F4-4C6A7F51C2CA}"/>
          </ac:spMkLst>
        </pc:spChg>
        <pc:picChg chg="add mod">
          <ac:chgData name="Zhang, Dong" userId="68340b4c-0f6c-446b-be8a-b855eca915a2" providerId="ADAL" clId="{1A9CACE2-A334-4DEE-BCE9-7B887348D307}" dt="2025-11-19T05:56:34.132" v="374" actId="1076"/>
          <ac:picMkLst>
            <pc:docMk/>
            <pc:sldMk cId="500945973" sldId="274"/>
            <ac:picMk id="4" creationId="{EA007997-80EA-C744-9AE3-F5CE24CC02C7}"/>
          </ac:picMkLst>
        </pc:picChg>
        <pc:picChg chg="mod">
          <ac:chgData name="Zhang, Dong" userId="68340b4c-0f6c-446b-be8a-b855eca915a2" providerId="ADAL" clId="{1A9CACE2-A334-4DEE-BCE9-7B887348D307}" dt="2025-11-19T05:56:28.647" v="372" actId="1076"/>
          <ac:picMkLst>
            <pc:docMk/>
            <pc:sldMk cId="500945973" sldId="274"/>
            <ac:picMk id="5" creationId="{72AB2322-F0C4-7CF5-B676-56400E252847}"/>
          </ac:picMkLst>
        </pc:picChg>
        <pc:picChg chg="mod">
          <ac:chgData name="Zhang, Dong" userId="68340b4c-0f6c-446b-be8a-b855eca915a2" providerId="ADAL" clId="{1A9CACE2-A334-4DEE-BCE9-7B887348D307}" dt="2025-11-19T05:56:28.647" v="372" actId="1076"/>
          <ac:picMkLst>
            <pc:docMk/>
            <pc:sldMk cId="500945973" sldId="274"/>
            <ac:picMk id="8" creationId="{FCF0C7BD-476C-5F15-2AFA-C56379537D9C}"/>
          </ac:picMkLst>
        </pc:picChg>
        <pc:picChg chg="mod">
          <ac:chgData name="Zhang, Dong" userId="68340b4c-0f6c-446b-be8a-b855eca915a2" providerId="ADAL" clId="{1A9CACE2-A334-4DEE-BCE9-7B887348D307}" dt="2025-11-19T05:56:28.647" v="372" actId="1076"/>
          <ac:picMkLst>
            <pc:docMk/>
            <pc:sldMk cId="500945973" sldId="274"/>
            <ac:picMk id="11" creationId="{952B7352-3695-AA05-A261-0D24CDCF030A}"/>
          </ac:picMkLst>
        </pc:picChg>
        <pc:picChg chg="mod">
          <ac:chgData name="Zhang, Dong" userId="68340b4c-0f6c-446b-be8a-b855eca915a2" providerId="ADAL" clId="{1A9CACE2-A334-4DEE-BCE9-7B887348D307}" dt="2025-11-19T05:56:28.647" v="372" actId="1076"/>
          <ac:picMkLst>
            <pc:docMk/>
            <pc:sldMk cId="500945973" sldId="274"/>
            <ac:picMk id="16" creationId="{D20CF405-9327-E1BE-C8D3-B48BBD70716E}"/>
          </ac:picMkLst>
        </pc:picChg>
      </pc:sldChg>
      <pc:sldChg chg="modSp mod">
        <pc:chgData name="Zhang, Dong" userId="68340b4c-0f6c-446b-be8a-b855eca915a2" providerId="ADAL" clId="{1A9CACE2-A334-4DEE-BCE9-7B887348D307}" dt="2025-11-14T15:08:11.211" v="94" actId="20577"/>
        <pc:sldMkLst>
          <pc:docMk/>
          <pc:sldMk cId="1346297328" sldId="276"/>
        </pc:sldMkLst>
        <pc:spChg chg="mod">
          <ac:chgData name="Zhang, Dong" userId="68340b4c-0f6c-446b-be8a-b855eca915a2" providerId="ADAL" clId="{1A9CACE2-A334-4DEE-BCE9-7B887348D307}" dt="2025-11-14T15:08:11.211" v="94" actId="20577"/>
          <ac:spMkLst>
            <pc:docMk/>
            <pc:sldMk cId="1346297328" sldId="276"/>
            <ac:spMk id="3" creationId="{2C46F49B-4961-B0F7-239A-DAA063D13173}"/>
          </ac:spMkLst>
        </pc:spChg>
      </pc:sldChg>
      <pc:sldChg chg="addSp delSp modSp mod">
        <pc:chgData name="Zhang, Dong" userId="68340b4c-0f6c-446b-be8a-b855eca915a2" providerId="ADAL" clId="{1A9CACE2-A334-4DEE-BCE9-7B887348D307}" dt="2025-11-19T05:15:57.404" v="127" actId="1076"/>
        <pc:sldMkLst>
          <pc:docMk/>
          <pc:sldMk cId="1223598156" sldId="278"/>
        </pc:sldMkLst>
        <pc:spChg chg="mod">
          <ac:chgData name="Zhang, Dong" userId="68340b4c-0f6c-446b-be8a-b855eca915a2" providerId="ADAL" clId="{1A9CACE2-A334-4DEE-BCE9-7B887348D307}" dt="2025-11-19T05:15:57.404" v="127" actId="1076"/>
          <ac:spMkLst>
            <pc:docMk/>
            <pc:sldMk cId="1223598156" sldId="278"/>
            <ac:spMk id="2" creationId="{C2F6AB06-60C5-C15A-3DCD-416AD9EAC8E5}"/>
          </ac:spMkLst>
        </pc:spChg>
        <pc:spChg chg="mod">
          <ac:chgData name="Zhang, Dong" userId="68340b4c-0f6c-446b-be8a-b855eca915a2" providerId="ADAL" clId="{1A9CACE2-A334-4DEE-BCE9-7B887348D307}" dt="2025-11-19T05:12:15.120" v="106" actId="1076"/>
          <ac:spMkLst>
            <pc:docMk/>
            <pc:sldMk cId="1223598156" sldId="278"/>
            <ac:spMk id="9" creationId="{E4A30F7A-603C-6C92-941D-7FD85E98B53C}"/>
          </ac:spMkLst>
        </pc:spChg>
        <pc:spChg chg="mod">
          <ac:chgData name="Zhang, Dong" userId="68340b4c-0f6c-446b-be8a-b855eca915a2" providerId="ADAL" clId="{1A9CACE2-A334-4DEE-BCE9-7B887348D307}" dt="2025-11-19T05:12:15.120" v="106" actId="1076"/>
          <ac:spMkLst>
            <pc:docMk/>
            <pc:sldMk cId="1223598156" sldId="278"/>
            <ac:spMk id="12" creationId="{5446393F-3224-CADB-5465-D354832087B8}"/>
          </ac:spMkLst>
        </pc:spChg>
        <pc:spChg chg="mod">
          <ac:chgData name="Zhang, Dong" userId="68340b4c-0f6c-446b-be8a-b855eca915a2" providerId="ADAL" clId="{1A9CACE2-A334-4DEE-BCE9-7B887348D307}" dt="2025-11-19T05:12:15.120" v="106" actId="1076"/>
          <ac:spMkLst>
            <pc:docMk/>
            <pc:sldMk cId="1223598156" sldId="278"/>
            <ac:spMk id="15" creationId="{8E59A673-9B5D-F0F0-E1F8-34DB96FFE286}"/>
          </ac:spMkLst>
        </pc:spChg>
        <pc:spChg chg="mod">
          <ac:chgData name="Zhang, Dong" userId="68340b4c-0f6c-446b-be8a-b855eca915a2" providerId="ADAL" clId="{1A9CACE2-A334-4DEE-BCE9-7B887348D307}" dt="2025-11-19T05:12:15.120" v="106" actId="1076"/>
          <ac:spMkLst>
            <pc:docMk/>
            <pc:sldMk cId="1223598156" sldId="278"/>
            <ac:spMk id="19" creationId="{202C5A85-9EA3-7271-B317-C14DFE37F83B}"/>
          </ac:spMkLst>
        </pc:spChg>
        <pc:picChg chg="mod">
          <ac:chgData name="Zhang, Dong" userId="68340b4c-0f6c-446b-be8a-b855eca915a2" providerId="ADAL" clId="{1A9CACE2-A334-4DEE-BCE9-7B887348D307}" dt="2025-11-19T05:12:15.120" v="106" actId="1076"/>
          <ac:picMkLst>
            <pc:docMk/>
            <pc:sldMk cId="1223598156" sldId="278"/>
            <ac:picMk id="4" creationId="{9B8A46D7-6E8A-61B3-8934-2DB66F41465B}"/>
          </ac:picMkLst>
        </pc:picChg>
        <pc:picChg chg="add mod">
          <ac:chgData name="Zhang, Dong" userId="68340b4c-0f6c-446b-be8a-b855eca915a2" providerId="ADAL" clId="{1A9CACE2-A334-4DEE-BCE9-7B887348D307}" dt="2025-11-19T05:12:41.413" v="116"/>
          <ac:picMkLst>
            <pc:docMk/>
            <pc:sldMk cId="1223598156" sldId="278"/>
            <ac:picMk id="7" creationId="{263DD3AE-8320-88C0-643C-BF63CE9C3DFC}"/>
          </ac:picMkLst>
        </pc:picChg>
        <pc:picChg chg="mod">
          <ac:chgData name="Zhang, Dong" userId="68340b4c-0f6c-446b-be8a-b855eca915a2" providerId="ADAL" clId="{1A9CACE2-A334-4DEE-BCE9-7B887348D307}" dt="2025-11-19T05:12:15.120" v="106" actId="1076"/>
          <ac:picMkLst>
            <pc:docMk/>
            <pc:sldMk cId="1223598156" sldId="278"/>
            <ac:picMk id="10" creationId="{1B2866E6-0A1C-257C-FBFD-BBF79C1E2159}"/>
          </ac:picMkLst>
        </pc:picChg>
        <pc:picChg chg="mod">
          <ac:chgData name="Zhang, Dong" userId="68340b4c-0f6c-446b-be8a-b855eca915a2" providerId="ADAL" clId="{1A9CACE2-A334-4DEE-BCE9-7B887348D307}" dt="2025-11-19T05:12:15.120" v="106" actId="1076"/>
          <ac:picMkLst>
            <pc:docMk/>
            <pc:sldMk cId="1223598156" sldId="278"/>
            <ac:picMk id="16" creationId="{6CBE98FE-7FB0-9D60-3E31-A8E8AABA24F8}"/>
          </ac:picMkLst>
        </pc:picChg>
        <pc:picChg chg="mod">
          <ac:chgData name="Zhang, Dong" userId="68340b4c-0f6c-446b-be8a-b855eca915a2" providerId="ADAL" clId="{1A9CACE2-A334-4DEE-BCE9-7B887348D307}" dt="2025-11-19T05:12:15.120" v="106" actId="1076"/>
          <ac:picMkLst>
            <pc:docMk/>
            <pc:sldMk cId="1223598156" sldId="278"/>
            <ac:picMk id="18" creationId="{7AB2D842-9B42-46DF-F2D5-37DE8DB9390E}"/>
          </ac:picMkLst>
        </pc:picChg>
      </pc:sldChg>
      <pc:sldChg chg="addSp delSp modSp mod">
        <pc:chgData name="Zhang, Dong" userId="68340b4c-0f6c-446b-be8a-b855eca915a2" providerId="ADAL" clId="{1A9CACE2-A334-4DEE-BCE9-7B887348D307}" dt="2025-11-19T05:18:42.600" v="153" actId="732"/>
        <pc:sldMkLst>
          <pc:docMk/>
          <pc:sldMk cId="1258096395" sldId="279"/>
        </pc:sldMkLst>
        <pc:spChg chg="mod">
          <ac:chgData name="Zhang, Dong" userId="68340b4c-0f6c-446b-be8a-b855eca915a2" providerId="ADAL" clId="{1A9CACE2-A334-4DEE-BCE9-7B887348D307}" dt="2025-11-19T05:16:09.971" v="129" actId="1076"/>
          <ac:spMkLst>
            <pc:docMk/>
            <pc:sldMk cId="1258096395" sldId="279"/>
            <ac:spMk id="2" creationId="{76485442-5CE3-35B4-4C08-0F347B036F13}"/>
          </ac:spMkLst>
        </pc:spChg>
        <pc:spChg chg="mod">
          <ac:chgData name="Zhang, Dong" userId="68340b4c-0f6c-446b-be8a-b855eca915a2" providerId="ADAL" clId="{1A9CACE2-A334-4DEE-BCE9-7B887348D307}" dt="2025-11-19T05:15:43.176" v="125" actId="1076"/>
          <ac:spMkLst>
            <pc:docMk/>
            <pc:sldMk cId="1258096395" sldId="279"/>
            <ac:spMk id="6" creationId="{DE32BA8D-B05E-70BF-56F8-EE49C288E7A2}"/>
          </ac:spMkLst>
        </pc:spChg>
        <pc:spChg chg="mod">
          <ac:chgData name="Zhang, Dong" userId="68340b4c-0f6c-446b-be8a-b855eca915a2" providerId="ADAL" clId="{1A9CACE2-A334-4DEE-BCE9-7B887348D307}" dt="2025-11-19T05:15:43.176" v="125" actId="1076"/>
          <ac:spMkLst>
            <pc:docMk/>
            <pc:sldMk cId="1258096395" sldId="279"/>
            <ac:spMk id="9" creationId="{0574FC1F-1DAB-C183-61A1-54619A87A187}"/>
          </ac:spMkLst>
        </pc:spChg>
        <pc:spChg chg="mod">
          <ac:chgData name="Zhang, Dong" userId="68340b4c-0f6c-446b-be8a-b855eca915a2" providerId="ADAL" clId="{1A9CACE2-A334-4DEE-BCE9-7B887348D307}" dt="2025-11-19T05:15:43.176" v="125" actId="1076"/>
          <ac:spMkLst>
            <pc:docMk/>
            <pc:sldMk cId="1258096395" sldId="279"/>
            <ac:spMk id="12" creationId="{E398365B-DC8C-C67B-8C90-088C659F5CBD}"/>
          </ac:spMkLst>
        </pc:spChg>
        <pc:spChg chg="mod">
          <ac:chgData name="Zhang, Dong" userId="68340b4c-0f6c-446b-be8a-b855eca915a2" providerId="ADAL" clId="{1A9CACE2-A334-4DEE-BCE9-7B887348D307}" dt="2025-11-19T05:15:43.176" v="125" actId="1076"/>
          <ac:spMkLst>
            <pc:docMk/>
            <pc:sldMk cId="1258096395" sldId="279"/>
            <ac:spMk id="15" creationId="{8DB95C4E-5AB2-D68B-F709-33A994EEB086}"/>
          </ac:spMkLst>
        </pc:spChg>
        <pc:picChg chg="add mod modCrop">
          <ac:chgData name="Zhang, Dong" userId="68340b4c-0f6c-446b-be8a-b855eca915a2" providerId="ADAL" clId="{1A9CACE2-A334-4DEE-BCE9-7B887348D307}" dt="2025-11-19T05:18:42.600" v="153" actId="732"/>
          <ac:picMkLst>
            <pc:docMk/>
            <pc:sldMk cId="1258096395" sldId="279"/>
            <ac:picMk id="5" creationId="{F02B5EE6-4404-227A-11DD-DBF5293A9E4E}"/>
          </ac:picMkLst>
        </pc:picChg>
        <pc:picChg chg="mod">
          <ac:chgData name="Zhang, Dong" userId="68340b4c-0f6c-446b-be8a-b855eca915a2" providerId="ADAL" clId="{1A9CACE2-A334-4DEE-BCE9-7B887348D307}" dt="2025-11-19T05:15:43.176" v="125" actId="1076"/>
          <ac:picMkLst>
            <pc:docMk/>
            <pc:sldMk cId="1258096395" sldId="279"/>
            <ac:picMk id="10" creationId="{07023BBA-E77F-FDEE-0EB9-942DE31B8269}"/>
          </ac:picMkLst>
        </pc:picChg>
        <pc:picChg chg="mod">
          <ac:chgData name="Zhang, Dong" userId="68340b4c-0f6c-446b-be8a-b855eca915a2" providerId="ADAL" clId="{1A9CACE2-A334-4DEE-BCE9-7B887348D307}" dt="2025-11-19T05:15:43.176" v="125" actId="1076"/>
          <ac:picMkLst>
            <pc:docMk/>
            <pc:sldMk cId="1258096395" sldId="279"/>
            <ac:picMk id="16" creationId="{82B7C2FA-F95A-69C9-6EB1-428EBAF90C20}"/>
          </ac:picMkLst>
        </pc:picChg>
        <pc:picChg chg="mod">
          <ac:chgData name="Zhang, Dong" userId="68340b4c-0f6c-446b-be8a-b855eca915a2" providerId="ADAL" clId="{1A9CACE2-A334-4DEE-BCE9-7B887348D307}" dt="2025-11-19T05:15:43.176" v="125" actId="1076"/>
          <ac:picMkLst>
            <pc:docMk/>
            <pc:sldMk cId="1258096395" sldId="279"/>
            <ac:picMk id="18" creationId="{A866FDC8-AFF1-0AAC-93B0-561C8BC518CB}"/>
          </ac:picMkLst>
        </pc:picChg>
        <pc:picChg chg="mod">
          <ac:chgData name="Zhang, Dong" userId="68340b4c-0f6c-446b-be8a-b855eca915a2" providerId="ADAL" clId="{1A9CACE2-A334-4DEE-BCE9-7B887348D307}" dt="2025-11-19T05:15:43.176" v="125" actId="1076"/>
          <ac:picMkLst>
            <pc:docMk/>
            <pc:sldMk cId="1258096395" sldId="279"/>
            <ac:picMk id="20" creationId="{1BE67C11-9F64-EA0B-11CE-9531C5801CF9}"/>
          </ac:picMkLst>
        </pc:picChg>
      </pc:sldChg>
      <pc:sldChg chg="addSp modSp mod">
        <pc:chgData name="Zhang, Dong" userId="68340b4c-0f6c-446b-be8a-b855eca915a2" providerId="ADAL" clId="{1A9CACE2-A334-4DEE-BCE9-7B887348D307}" dt="2025-11-19T05:22:01.151" v="166" actId="1076"/>
        <pc:sldMkLst>
          <pc:docMk/>
          <pc:sldMk cId="4096774157" sldId="280"/>
        </pc:sldMkLst>
        <pc:spChg chg="mod">
          <ac:chgData name="Zhang, Dong" userId="68340b4c-0f6c-446b-be8a-b855eca915a2" providerId="ADAL" clId="{1A9CACE2-A334-4DEE-BCE9-7B887348D307}" dt="2025-11-19T05:22:01.151" v="166" actId="1076"/>
          <ac:spMkLst>
            <pc:docMk/>
            <pc:sldMk cId="4096774157" sldId="280"/>
            <ac:spMk id="2" creationId="{6AF4C31E-DACC-8B25-E5B9-3D4E0E195B62}"/>
          </ac:spMkLst>
        </pc:spChg>
        <pc:spChg chg="mod">
          <ac:chgData name="Zhang, Dong" userId="68340b4c-0f6c-446b-be8a-b855eca915a2" providerId="ADAL" clId="{1A9CACE2-A334-4DEE-BCE9-7B887348D307}" dt="2025-11-19T05:17:29.490" v="151" actId="1076"/>
          <ac:spMkLst>
            <pc:docMk/>
            <pc:sldMk cId="4096774157" sldId="280"/>
            <ac:spMk id="6" creationId="{E3944EDD-7AD6-C776-B875-E29DF66071C9}"/>
          </ac:spMkLst>
        </pc:spChg>
        <pc:spChg chg="mod">
          <ac:chgData name="Zhang, Dong" userId="68340b4c-0f6c-446b-be8a-b855eca915a2" providerId="ADAL" clId="{1A9CACE2-A334-4DEE-BCE9-7B887348D307}" dt="2025-11-19T05:17:29.490" v="151" actId="1076"/>
          <ac:spMkLst>
            <pc:docMk/>
            <pc:sldMk cId="4096774157" sldId="280"/>
            <ac:spMk id="9" creationId="{12A724F4-C36B-52F3-35C4-E9F28A398DCD}"/>
          </ac:spMkLst>
        </pc:spChg>
        <pc:spChg chg="mod">
          <ac:chgData name="Zhang, Dong" userId="68340b4c-0f6c-446b-be8a-b855eca915a2" providerId="ADAL" clId="{1A9CACE2-A334-4DEE-BCE9-7B887348D307}" dt="2025-11-19T05:17:29.490" v="151" actId="1076"/>
          <ac:spMkLst>
            <pc:docMk/>
            <pc:sldMk cId="4096774157" sldId="280"/>
            <ac:spMk id="12" creationId="{BB554F1D-F6F4-6557-C7E4-92ADF502947A}"/>
          </ac:spMkLst>
        </pc:spChg>
        <pc:spChg chg="mod">
          <ac:chgData name="Zhang, Dong" userId="68340b4c-0f6c-446b-be8a-b855eca915a2" providerId="ADAL" clId="{1A9CACE2-A334-4DEE-BCE9-7B887348D307}" dt="2025-11-19T05:17:29.490" v="151" actId="1076"/>
          <ac:spMkLst>
            <pc:docMk/>
            <pc:sldMk cId="4096774157" sldId="280"/>
            <ac:spMk id="15" creationId="{D3C31696-4177-62AB-2ECE-251132C81F30}"/>
          </ac:spMkLst>
        </pc:spChg>
        <pc:picChg chg="add mod">
          <ac:chgData name="Zhang, Dong" userId="68340b4c-0f6c-446b-be8a-b855eca915a2" providerId="ADAL" clId="{1A9CACE2-A334-4DEE-BCE9-7B887348D307}" dt="2025-11-19T05:17:11.937" v="148"/>
          <ac:picMkLst>
            <pc:docMk/>
            <pc:sldMk cId="4096774157" sldId="280"/>
            <ac:picMk id="3" creationId="{EE9E95C7-06BD-CA01-9DDA-7BC356EC8543}"/>
          </ac:picMkLst>
        </pc:picChg>
        <pc:picChg chg="mod">
          <ac:chgData name="Zhang, Dong" userId="68340b4c-0f6c-446b-be8a-b855eca915a2" providerId="ADAL" clId="{1A9CACE2-A334-4DEE-BCE9-7B887348D307}" dt="2025-11-19T05:17:29.490" v="151" actId="1076"/>
          <ac:picMkLst>
            <pc:docMk/>
            <pc:sldMk cId="4096774157" sldId="280"/>
            <ac:picMk id="4" creationId="{B0B29E06-C19A-C85E-4A68-AA868BD9A5A1}"/>
          </ac:picMkLst>
        </pc:picChg>
        <pc:picChg chg="mod">
          <ac:chgData name="Zhang, Dong" userId="68340b4c-0f6c-446b-be8a-b855eca915a2" providerId="ADAL" clId="{1A9CACE2-A334-4DEE-BCE9-7B887348D307}" dt="2025-11-19T05:17:29.490" v="151" actId="1076"/>
          <ac:picMkLst>
            <pc:docMk/>
            <pc:sldMk cId="4096774157" sldId="280"/>
            <ac:picMk id="7" creationId="{519F294D-42EF-6307-BEF1-9264E8C24CF7}"/>
          </ac:picMkLst>
        </pc:picChg>
        <pc:picChg chg="mod">
          <ac:chgData name="Zhang, Dong" userId="68340b4c-0f6c-446b-be8a-b855eca915a2" providerId="ADAL" clId="{1A9CACE2-A334-4DEE-BCE9-7B887348D307}" dt="2025-11-19T05:17:29.490" v="151" actId="1076"/>
          <ac:picMkLst>
            <pc:docMk/>
            <pc:sldMk cId="4096774157" sldId="280"/>
            <ac:picMk id="11" creationId="{9E8D0EAA-911C-FC3D-6150-256D9781C6F2}"/>
          </ac:picMkLst>
        </pc:picChg>
        <pc:picChg chg="mod">
          <ac:chgData name="Zhang, Dong" userId="68340b4c-0f6c-446b-be8a-b855eca915a2" providerId="ADAL" clId="{1A9CACE2-A334-4DEE-BCE9-7B887348D307}" dt="2025-11-19T05:17:29.490" v="151" actId="1076"/>
          <ac:picMkLst>
            <pc:docMk/>
            <pc:sldMk cId="4096774157" sldId="280"/>
            <ac:picMk id="14" creationId="{9B6B44DE-8838-4779-9E20-C8BD752B12F7}"/>
          </ac:picMkLst>
        </pc:picChg>
      </pc:sldChg>
      <pc:sldChg chg="addSp delSp modSp mod">
        <pc:chgData name="Zhang, Dong" userId="68340b4c-0f6c-446b-be8a-b855eca915a2" providerId="ADAL" clId="{1A9CACE2-A334-4DEE-BCE9-7B887348D307}" dt="2025-11-19T05:21:55.383" v="165" actId="1076"/>
        <pc:sldMkLst>
          <pc:docMk/>
          <pc:sldMk cId="3748680413" sldId="281"/>
        </pc:sldMkLst>
        <pc:spChg chg="mod">
          <ac:chgData name="Zhang, Dong" userId="68340b4c-0f6c-446b-be8a-b855eca915a2" providerId="ADAL" clId="{1A9CACE2-A334-4DEE-BCE9-7B887348D307}" dt="2025-11-19T05:21:55.383" v="165" actId="1076"/>
          <ac:spMkLst>
            <pc:docMk/>
            <pc:sldMk cId="3748680413" sldId="281"/>
            <ac:spMk id="2" creationId="{F7AD625C-DCFE-595E-78D6-2B387ADE799C}"/>
          </ac:spMkLst>
        </pc:spChg>
        <pc:spChg chg="mod">
          <ac:chgData name="Zhang, Dong" userId="68340b4c-0f6c-446b-be8a-b855eca915a2" providerId="ADAL" clId="{1A9CACE2-A334-4DEE-BCE9-7B887348D307}" dt="2025-11-19T05:16:43.862" v="138" actId="1076"/>
          <ac:spMkLst>
            <pc:docMk/>
            <pc:sldMk cId="3748680413" sldId="281"/>
            <ac:spMk id="6" creationId="{45E77002-0251-B483-EEF3-25EBA17028C4}"/>
          </ac:spMkLst>
        </pc:spChg>
        <pc:spChg chg="mod">
          <ac:chgData name="Zhang, Dong" userId="68340b4c-0f6c-446b-be8a-b855eca915a2" providerId="ADAL" clId="{1A9CACE2-A334-4DEE-BCE9-7B887348D307}" dt="2025-11-19T05:17:04.313" v="147" actId="1036"/>
          <ac:spMkLst>
            <pc:docMk/>
            <pc:sldMk cId="3748680413" sldId="281"/>
            <ac:spMk id="9" creationId="{1DAD1BDE-54D9-467E-220C-FB5F4F524486}"/>
          </ac:spMkLst>
        </pc:spChg>
        <pc:spChg chg="mod">
          <ac:chgData name="Zhang, Dong" userId="68340b4c-0f6c-446b-be8a-b855eca915a2" providerId="ADAL" clId="{1A9CACE2-A334-4DEE-BCE9-7B887348D307}" dt="2025-11-19T05:16:53.515" v="141" actId="1035"/>
          <ac:spMkLst>
            <pc:docMk/>
            <pc:sldMk cId="3748680413" sldId="281"/>
            <ac:spMk id="12" creationId="{1FFD93EF-20E2-640B-D6A4-2123CCF22834}"/>
          </ac:spMkLst>
        </pc:spChg>
        <pc:picChg chg="mod">
          <ac:chgData name="Zhang, Dong" userId="68340b4c-0f6c-446b-be8a-b855eca915a2" providerId="ADAL" clId="{1A9CACE2-A334-4DEE-BCE9-7B887348D307}" dt="2025-11-19T05:16:43.862" v="138" actId="1076"/>
          <ac:picMkLst>
            <pc:docMk/>
            <pc:sldMk cId="3748680413" sldId="281"/>
            <ac:picMk id="3" creationId="{9248E7CB-5227-4252-9B9A-F8CB47E28E9F}"/>
          </ac:picMkLst>
        </pc:picChg>
        <pc:picChg chg="mod">
          <ac:chgData name="Zhang, Dong" userId="68340b4c-0f6c-446b-be8a-b855eca915a2" providerId="ADAL" clId="{1A9CACE2-A334-4DEE-BCE9-7B887348D307}" dt="2025-11-19T05:16:43.862" v="138" actId="1076"/>
          <ac:picMkLst>
            <pc:docMk/>
            <pc:sldMk cId="3748680413" sldId="281"/>
            <ac:picMk id="5" creationId="{E8E051AA-6AD0-5F89-F2B2-CE52DD252EE5}"/>
          </ac:picMkLst>
        </pc:picChg>
        <pc:picChg chg="mod">
          <ac:chgData name="Zhang, Dong" userId="68340b4c-0f6c-446b-be8a-b855eca915a2" providerId="ADAL" clId="{1A9CACE2-A334-4DEE-BCE9-7B887348D307}" dt="2025-11-19T05:16:43.862" v="138" actId="1076"/>
          <ac:picMkLst>
            <pc:docMk/>
            <pc:sldMk cId="3748680413" sldId="281"/>
            <ac:picMk id="8" creationId="{A9BF3634-F0D6-6488-171C-B554F4E22024}"/>
          </ac:picMkLst>
        </pc:picChg>
        <pc:picChg chg="add mod">
          <ac:chgData name="Zhang, Dong" userId="68340b4c-0f6c-446b-be8a-b855eca915a2" providerId="ADAL" clId="{1A9CACE2-A334-4DEE-BCE9-7B887348D307}" dt="2025-11-19T05:16:26.066" v="135"/>
          <ac:picMkLst>
            <pc:docMk/>
            <pc:sldMk cId="3748680413" sldId="281"/>
            <ac:picMk id="10" creationId="{980F16E3-BEC2-E207-349F-8336A6015DC8}"/>
          </ac:picMkLst>
        </pc:picChg>
      </pc:sldChg>
      <pc:sldChg chg="addSp delSp modSp mod">
        <pc:chgData name="Zhang, Dong" userId="68340b4c-0f6c-446b-be8a-b855eca915a2" providerId="ADAL" clId="{1A9CACE2-A334-4DEE-BCE9-7B887348D307}" dt="2025-11-19T05:30:08.674" v="180" actId="478"/>
        <pc:sldMkLst>
          <pc:docMk/>
          <pc:sldMk cId="1627049300" sldId="282"/>
        </pc:sldMkLst>
        <pc:spChg chg="mod">
          <ac:chgData name="Zhang, Dong" userId="68340b4c-0f6c-446b-be8a-b855eca915a2" providerId="ADAL" clId="{1A9CACE2-A334-4DEE-BCE9-7B887348D307}" dt="2025-11-19T05:23:22.711" v="173" actId="1076"/>
          <ac:spMkLst>
            <pc:docMk/>
            <pc:sldMk cId="1627049300" sldId="282"/>
            <ac:spMk id="2" creationId="{16A70E9D-6828-72BA-B900-583F6BBB0DCE}"/>
          </ac:spMkLst>
        </pc:spChg>
        <pc:spChg chg="mod">
          <ac:chgData name="Zhang, Dong" userId="68340b4c-0f6c-446b-be8a-b855eca915a2" providerId="ADAL" clId="{1A9CACE2-A334-4DEE-BCE9-7B887348D307}" dt="2025-11-19T05:23:14.136" v="172" actId="1076"/>
          <ac:spMkLst>
            <pc:docMk/>
            <pc:sldMk cId="1627049300" sldId="282"/>
            <ac:spMk id="3" creationId="{C7473D46-45AD-406D-0492-78F9A5909E69}"/>
          </ac:spMkLst>
        </pc:spChg>
        <pc:spChg chg="mod">
          <ac:chgData name="Zhang, Dong" userId="68340b4c-0f6c-446b-be8a-b855eca915a2" providerId="ADAL" clId="{1A9CACE2-A334-4DEE-BCE9-7B887348D307}" dt="2025-11-19T05:23:14.136" v="172" actId="1076"/>
          <ac:spMkLst>
            <pc:docMk/>
            <pc:sldMk cId="1627049300" sldId="282"/>
            <ac:spMk id="9" creationId="{B7F53053-C6F4-0F47-58A2-C7AC980AD116}"/>
          </ac:spMkLst>
        </pc:spChg>
        <pc:spChg chg="mod">
          <ac:chgData name="Zhang, Dong" userId="68340b4c-0f6c-446b-be8a-b855eca915a2" providerId="ADAL" clId="{1A9CACE2-A334-4DEE-BCE9-7B887348D307}" dt="2025-11-19T05:23:14.136" v="172" actId="1076"/>
          <ac:spMkLst>
            <pc:docMk/>
            <pc:sldMk cId="1627049300" sldId="282"/>
            <ac:spMk id="12" creationId="{E8803300-7AA5-6E95-A02C-20F0E50CF806}"/>
          </ac:spMkLst>
        </pc:spChg>
        <pc:spChg chg="mod">
          <ac:chgData name="Zhang, Dong" userId="68340b4c-0f6c-446b-be8a-b855eca915a2" providerId="ADAL" clId="{1A9CACE2-A334-4DEE-BCE9-7B887348D307}" dt="2025-11-19T05:23:14.136" v="172" actId="1076"/>
          <ac:spMkLst>
            <pc:docMk/>
            <pc:sldMk cId="1627049300" sldId="282"/>
            <ac:spMk id="15" creationId="{94C2CEC3-260C-A3F6-2C90-1B9649E4A298}"/>
          </ac:spMkLst>
        </pc:spChg>
        <pc:picChg chg="add mod">
          <ac:chgData name="Zhang, Dong" userId="68340b4c-0f6c-446b-be8a-b855eca915a2" providerId="ADAL" clId="{1A9CACE2-A334-4DEE-BCE9-7B887348D307}" dt="2025-11-19T05:23:05.164" v="171"/>
          <ac:picMkLst>
            <pc:docMk/>
            <pc:sldMk cId="1627049300" sldId="282"/>
            <ac:picMk id="4" creationId="{10C522FF-EC1D-F837-E3E2-5EB5A0BD421F}"/>
          </ac:picMkLst>
        </pc:picChg>
        <pc:picChg chg="mod">
          <ac:chgData name="Zhang, Dong" userId="68340b4c-0f6c-446b-be8a-b855eca915a2" providerId="ADAL" clId="{1A9CACE2-A334-4DEE-BCE9-7B887348D307}" dt="2025-11-19T05:23:14.136" v="172" actId="1076"/>
          <ac:picMkLst>
            <pc:docMk/>
            <pc:sldMk cId="1627049300" sldId="282"/>
            <ac:picMk id="8" creationId="{CC235EC6-E5FF-00CB-6AC6-B8A2D4BB85C3}"/>
          </ac:picMkLst>
        </pc:picChg>
        <pc:picChg chg="mod">
          <ac:chgData name="Zhang, Dong" userId="68340b4c-0f6c-446b-be8a-b855eca915a2" providerId="ADAL" clId="{1A9CACE2-A334-4DEE-BCE9-7B887348D307}" dt="2025-11-19T05:23:14.136" v="172" actId="1076"/>
          <ac:picMkLst>
            <pc:docMk/>
            <pc:sldMk cId="1627049300" sldId="282"/>
            <ac:picMk id="13" creationId="{B6EB763E-A19D-9872-F1AC-B0971FD953DA}"/>
          </ac:picMkLst>
        </pc:picChg>
        <pc:picChg chg="mod">
          <ac:chgData name="Zhang, Dong" userId="68340b4c-0f6c-446b-be8a-b855eca915a2" providerId="ADAL" clId="{1A9CACE2-A334-4DEE-BCE9-7B887348D307}" dt="2025-11-19T05:23:14.136" v="172" actId="1076"/>
          <ac:picMkLst>
            <pc:docMk/>
            <pc:sldMk cId="1627049300" sldId="282"/>
            <ac:picMk id="17" creationId="{11C0C0FD-A9F5-0485-FB20-E4DAD2C49B89}"/>
          </ac:picMkLst>
        </pc:picChg>
        <pc:picChg chg="mod">
          <ac:chgData name="Zhang, Dong" userId="68340b4c-0f6c-446b-be8a-b855eca915a2" providerId="ADAL" clId="{1A9CACE2-A334-4DEE-BCE9-7B887348D307}" dt="2025-11-19T05:23:14.136" v="172" actId="1076"/>
          <ac:picMkLst>
            <pc:docMk/>
            <pc:sldMk cId="1627049300" sldId="282"/>
            <ac:picMk id="19" creationId="{57614F3C-C39F-588E-93E5-1A8B39F11B61}"/>
          </ac:picMkLst>
        </pc:picChg>
      </pc:sldChg>
      <pc:sldChg chg="addSp modSp mod">
        <pc:chgData name="Zhang, Dong" userId="68340b4c-0f6c-446b-be8a-b855eca915a2" providerId="ADAL" clId="{1A9CACE2-A334-4DEE-BCE9-7B887348D307}" dt="2025-11-19T05:23:03.432" v="170" actId="1076"/>
        <pc:sldMkLst>
          <pc:docMk/>
          <pc:sldMk cId="3253882550" sldId="283"/>
        </pc:sldMkLst>
        <pc:spChg chg="mod">
          <ac:chgData name="Zhang, Dong" userId="68340b4c-0f6c-446b-be8a-b855eca915a2" providerId="ADAL" clId="{1A9CACE2-A334-4DEE-BCE9-7B887348D307}" dt="2025-11-19T05:23:03.432" v="170" actId="1076"/>
          <ac:spMkLst>
            <pc:docMk/>
            <pc:sldMk cId="3253882550" sldId="283"/>
            <ac:spMk id="2" creationId="{91F30137-E240-8E34-EC30-A65D0BE20CD3}"/>
          </ac:spMkLst>
        </pc:spChg>
        <pc:spChg chg="mod">
          <ac:chgData name="Zhang, Dong" userId="68340b4c-0f6c-446b-be8a-b855eca915a2" providerId="ADAL" clId="{1A9CACE2-A334-4DEE-BCE9-7B887348D307}" dt="2025-11-19T05:22:47.497" v="168" actId="1076"/>
          <ac:spMkLst>
            <pc:docMk/>
            <pc:sldMk cId="3253882550" sldId="283"/>
            <ac:spMk id="6" creationId="{0F040C6C-6773-4B52-ACD7-DD42A695CD7D}"/>
          </ac:spMkLst>
        </pc:spChg>
        <pc:spChg chg="mod">
          <ac:chgData name="Zhang, Dong" userId="68340b4c-0f6c-446b-be8a-b855eca915a2" providerId="ADAL" clId="{1A9CACE2-A334-4DEE-BCE9-7B887348D307}" dt="2025-11-19T05:22:47.497" v="168" actId="1076"/>
          <ac:spMkLst>
            <pc:docMk/>
            <pc:sldMk cId="3253882550" sldId="283"/>
            <ac:spMk id="9" creationId="{CAE60D32-C2BB-9F02-DD75-8A8DC8813FEF}"/>
          </ac:spMkLst>
        </pc:spChg>
        <pc:spChg chg="mod">
          <ac:chgData name="Zhang, Dong" userId="68340b4c-0f6c-446b-be8a-b855eca915a2" providerId="ADAL" clId="{1A9CACE2-A334-4DEE-BCE9-7B887348D307}" dt="2025-11-19T05:22:54.679" v="169" actId="1076"/>
          <ac:spMkLst>
            <pc:docMk/>
            <pc:sldMk cId="3253882550" sldId="283"/>
            <ac:spMk id="12" creationId="{F99ACF8B-9DC1-0B5F-41D7-1B99F2F62177}"/>
          </ac:spMkLst>
        </pc:spChg>
        <pc:picChg chg="add mod">
          <ac:chgData name="Zhang, Dong" userId="68340b4c-0f6c-446b-be8a-b855eca915a2" providerId="ADAL" clId="{1A9CACE2-A334-4DEE-BCE9-7B887348D307}" dt="2025-11-19T05:22:37.525" v="167"/>
          <ac:picMkLst>
            <pc:docMk/>
            <pc:sldMk cId="3253882550" sldId="283"/>
            <ac:picMk id="3" creationId="{8D0C6824-EFE8-20FC-5501-86E5F8167903}"/>
          </ac:picMkLst>
        </pc:picChg>
        <pc:picChg chg="mod">
          <ac:chgData name="Zhang, Dong" userId="68340b4c-0f6c-446b-be8a-b855eca915a2" providerId="ADAL" clId="{1A9CACE2-A334-4DEE-BCE9-7B887348D307}" dt="2025-11-19T05:22:47.497" v="168" actId="1076"/>
          <ac:picMkLst>
            <pc:docMk/>
            <pc:sldMk cId="3253882550" sldId="283"/>
            <ac:picMk id="4" creationId="{69377792-933B-E6F3-E142-E432E480E4BC}"/>
          </ac:picMkLst>
        </pc:picChg>
        <pc:picChg chg="mod">
          <ac:chgData name="Zhang, Dong" userId="68340b4c-0f6c-446b-be8a-b855eca915a2" providerId="ADAL" clId="{1A9CACE2-A334-4DEE-BCE9-7B887348D307}" dt="2025-11-19T05:22:47.497" v="168" actId="1076"/>
          <ac:picMkLst>
            <pc:docMk/>
            <pc:sldMk cId="3253882550" sldId="283"/>
            <ac:picMk id="11" creationId="{76AAA42A-3E08-DBAB-4D94-A2758D3F6215}"/>
          </ac:picMkLst>
        </pc:picChg>
        <pc:picChg chg="mod">
          <ac:chgData name="Zhang, Dong" userId="68340b4c-0f6c-446b-be8a-b855eca915a2" providerId="ADAL" clId="{1A9CACE2-A334-4DEE-BCE9-7B887348D307}" dt="2025-11-19T05:22:47.497" v="168" actId="1076"/>
          <ac:picMkLst>
            <pc:docMk/>
            <pc:sldMk cId="3253882550" sldId="283"/>
            <ac:picMk id="14" creationId="{D8D49C69-B55D-A9A2-4AFC-9BF90831130C}"/>
          </ac:picMkLst>
        </pc:picChg>
      </pc:sldChg>
      <pc:sldChg chg="addSp modSp mod">
        <pc:chgData name="Zhang, Dong" userId="68340b4c-0f6c-446b-be8a-b855eca915a2" providerId="ADAL" clId="{1A9CACE2-A334-4DEE-BCE9-7B887348D307}" dt="2025-11-19T05:31:45.962" v="197" actId="1076"/>
        <pc:sldMkLst>
          <pc:docMk/>
          <pc:sldMk cId="3145893307" sldId="284"/>
        </pc:sldMkLst>
        <pc:spChg chg="mod">
          <ac:chgData name="Zhang, Dong" userId="68340b4c-0f6c-446b-be8a-b855eca915a2" providerId="ADAL" clId="{1A9CACE2-A334-4DEE-BCE9-7B887348D307}" dt="2025-11-19T05:31:45.962" v="197" actId="1076"/>
          <ac:spMkLst>
            <pc:docMk/>
            <pc:sldMk cId="3145893307" sldId="284"/>
            <ac:spMk id="2" creationId="{08DC53AE-94AB-CE42-6AF4-2FAE9F374022}"/>
          </ac:spMkLst>
        </pc:spChg>
        <pc:spChg chg="mod">
          <ac:chgData name="Zhang, Dong" userId="68340b4c-0f6c-446b-be8a-b855eca915a2" providerId="ADAL" clId="{1A9CACE2-A334-4DEE-BCE9-7B887348D307}" dt="2025-11-19T05:31:42.694" v="196" actId="1076"/>
          <ac:spMkLst>
            <pc:docMk/>
            <pc:sldMk cId="3145893307" sldId="284"/>
            <ac:spMk id="9" creationId="{9C1DDFD1-9668-FFEF-C60F-391714BF8E7D}"/>
          </ac:spMkLst>
        </pc:spChg>
        <pc:spChg chg="mod">
          <ac:chgData name="Zhang, Dong" userId="68340b4c-0f6c-446b-be8a-b855eca915a2" providerId="ADAL" clId="{1A9CACE2-A334-4DEE-BCE9-7B887348D307}" dt="2025-11-19T05:31:42.694" v="196" actId="1076"/>
          <ac:spMkLst>
            <pc:docMk/>
            <pc:sldMk cId="3145893307" sldId="284"/>
            <ac:spMk id="12" creationId="{DC2BADC7-C956-505A-9E36-FB802AAFB8C6}"/>
          </ac:spMkLst>
        </pc:spChg>
        <pc:spChg chg="mod">
          <ac:chgData name="Zhang, Dong" userId="68340b4c-0f6c-446b-be8a-b855eca915a2" providerId="ADAL" clId="{1A9CACE2-A334-4DEE-BCE9-7B887348D307}" dt="2025-11-19T05:31:42.694" v="196" actId="1076"/>
          <ac:spMkLst>
            <pc:docMk/>
            <pc:sldMk cId="3145893307" sldId="284"/>
            <ac:spMk id="15" creationId="{F8D00E37-BB9A-C366-F997-48E3E0EF3B04}"/>
          </ac:spMkLst>
        </pc:spChg>
        <pc:spChg chg="mod">
          <ac:chgData name="Zhang, Dong" userId="68340b4c-0f6c-446b-be8a-b855eca915a2" providerId="ADAL" clId="{1A9CACE2-A334-4DEE-BCE9-7B887348D307}" dt="2025-11-19T05:31:42.694" v="196" actId="1076"/>
          <ac:spMkLst>
            <pc:docMk/>
            <pc:sldMk cId="3145893307" sldId="284"/>
            <ac:spMk id="20" creationId="{9D1FA8B6-E962-353C-852B-98CCAB1D2FC7}"/>
          </ac:spMkLst>
        </pc:spChg>
        <pc:picChg chg="add mod">
          <ac:chgData name="Zhang, Dong" userId="68340b4c-0f6c-446b-be8a-b855eca915a2" providerId="ADAL" clId="{1A9CACE2-A334-4DEE-BCE9-7B887348D307}" dt="2025-11-19T05:31:30.910" v="195"/>
          <ac:picMkLst>
            <pc:docMk/>
            <pc:sldMk cId="3145893307" sldId="284"/>
            <ac:picMk id="3" creationId="{4F616C1E-773A-3037-2A8B-6B9505ED95A2}"/>
          </ac:picMkLst>
        </pc:picChg>
        <pc:picChg chg="mod">
          <ac:chgData name="Zhang, Dong" userId="68340b4c-0f6c-446b-be8a-b855eca915a2" providerId="ADAL" clId="{1A9CACE2-A334-4DEE-BCE9-7B887348D307}" dt="2025-11-19T05:31:42.694" v="196" actId="1076"/>
          <ac:picMkLst>
            <pc:docMk/>
            <pc:sldMk cId="3145893307" sldId="284"/>
            <ac:picMk id="22" creationId="{C20206C0-129A-8D07-3C00-B1D14C510E4F}"/>
          </ac:picMkLst>
        </pc:picChg>
        <pc:picChg chg="mod">
          <ac:chgData name="Zhang, Dong" userId="68340b4c-0f6c-446b-be8a-b855eca915a2" providerId="ADAL" clId="{1A9CACE2-A334-4DEE-BCE9-7B887348D307}" dt="2025-11-19T05:31:42.694" v="196" actId="1076"/>
          <ac:picMkLst>
            <pc:docMk/>
            <pc:sldMk cId="3145893307" sldId="284"/>
            <ac:picMk id="24" creationId="{575F9240-EF27-9B29-2686-05B2CBD4A041}"/>
          </ac:picMkLst>
        </pc:picChg>
        <pc:picChg chg="mod">
          <ac:chgData name="Zhang, Dong" userId="68340b4c-0f6c-446b-be8a-b855eca915a2" providerId="ADAL" clId="{1A9CACE2-A334-4DEE-BCE9-7B887348D307}" dt="2025-11-19T05:31:42.694" v="196" actId="1076"/>
          <ac:picMkLst>
            <pc:docMk/>
            <pc:sldMk cId="3145893307" sldId="284"/>
            <ac:picMk id="26" creationId="{6F85274B-6701-2B20-B20A-38111D7D5AD1}"/>
          </ac:picMkLst>
        </pc:picChg>
        <pc:picChg chg="mod">
          <ac:chgData name="Zhang, Dong" userId="68340b4c-0f6c-446b-be8a-b855eca915a2" providerId="ADAL" clId="{1A9CACE2-A334-4DEE-BCE9-7B887348D307}" dt="2025-11-19T05:31:42.694" v="196" actId="1076"/>
          <ac:picMkLst>
            <pc:docMk/>
            <pc:sldMk cId="3145893307" sldId="284"/>
            <ac:picMk id="28" creationId="{A571A855-5B4D-81BB-3844-46ADBA7874EB}"/>
          </ac:picMkLst>
        </pc:picChg>
      </pc:sldChg>
      <pc:sldChg chg="addSp modSp mod">
        <pc:chgData name="Zhang, Dong" userId="68340b4c-0f6c-446b-be8a-b855eca915a2" providerId="ADAL" clId="{1A9CACE2-A334-4DEE-BCE9-7B887348D307}" dt="2025-11-19T05:31:27.077" v="194" actId="1076"/>
        <pc:sldMkLst>
          <pc:docMk/>
          <pc:sldMk cId="4104889568" sldId="285"/>
        </pc:sldMkLst>
        <pc:spChg chg="mod">
          <ac:chgData name="Zhang, Dong" userId="68340b4c-0f6c-446b-be8a-b855eca915a2" providerId="ADAL" clId="{1A9CACE2-A334-4DEE-BCE9-7B887348D307}" dt="2025-11-19T05:31:27.077" v="194" actId="1076"/>
          <ac:spMkLst>
            <pc:docMk/>
            <pc:sldMk cId="4104889568" sldId="285"/>
            <ac:spMk id="2" creationId="{2561A43E-16D8-6535-5236-12FC6876E3F2}"/>
          </ac:spMkLst>
        </pc:spChg>
        <pc:spChg chg="mod">
          <ac:chgData name="Zhang, Dong" userId="68340b4c-0f6c-446b-be8a-b855eca915a2" providerId="ADAL" clId="{1A9CACE2-A334-4DEE-BCE9-7B887348D307}" dt="2025-11-19T05:31:15.093" v="192" actId="1076"/>
          <ac:spMkLst>
            <pc:docMk/>
            <pc:sldMk cId="4104889568" sldId="285"/>
            <ac:spMk id="6" creationId="{A41EE0B0-1842-48F8-C8B5-6AB23C36555F}"/>
          </ac:spMkLst>
        </pc:spChg>
        <pc:spChg chg="mod">
          <ac:chgData name="Zhang, Dong" userId="68340b4c-0f6c-446b-be8a-b855eca915a2" providerId="ADAL" clId="{1A9CACE2-A334-4DEE-BCE9-7B887348D307}" dt="2025-11-19T05:31:15.093" v="192" actId="1076"/>
          <ac:spMkLst>
            <pc:docMk/>
            <pc:sldMk cId="4104889568" sldId="285"/>
            <ac:spMk id="9" creationId="{5EE8B285-EE1E-BBE5-F7AA-FA5F36BBAFE3}"/>
          </ac:spMkLst>
        </pc:spChg>
        <pc:spChg chg="mod">
          <ac:chgData name="Zhang, Dong" userId="68340b4c-0f6c-446b-be8a-b855eca915a2" providerId="ADAL" clId="{1A9CACE2-A334-4DEE-BCE9-7B887348D307}" dt="2025-11-19T05:31:22.469" v="193" actId="1076"/>
          <ac:spMkLst>
            <pc:docMk/>
            <pc:sldMk cId="4104889568" sldId="285"/>
            <ac:spMk id="12" creationId="{0382B265-E132-C328-3345-50456903380C}"/>
          </ac:spMkLst>
        </pc:spChg>
        <pc:picChg chg="add mod">
          <ac:chgData name="Zhang, Dong" userId="68340b4c-0f6c-446b-be8a-b855eca915a2" providerId="ADAL" clId="{1A9CACE2-A334-4DEE-BCE9-7B887348D307}" dt="2025-11-19T05:31:08.353" v="191"/>
          <ac:picMkLst>
            <pc:docMk/>
            <pc:sldMk cId="4104889568" sldId="285"/>
            <ac:picMk id="3" creationId="{2B9EA36B-2472-47F8-4F8F-48BB71891D4A}"/>
          </ac:picMkLst>
        </pc:picChg>
        <pc:picChg chg="mod">
          <ac:chgData name="Zhang, Dong" userId="68340b4c-0f6c-446b-be8a-b855eca915a2" providerId="ADAL" clId="{1A9CACE2-A334-4DEE-BCE9-7B887348D307}" dt="2025-11-19T05:31:15.093" v="192" actId="1076"/>
          <ac:picMkLst>
            <pc:docMk/>
            <pc:sldMk cId="4104889568" sldId="285"/>
            <ac:picMk id="5" creationId="{0D797E71-9A10-1E0D-CABE-7C3508D8BED7}"/>
          </ac:picMkLst>
        </pc:picChg>
        <pc:picChg chg="mod">
          <ac:chgData name="Zhang, Dong" userId="68340b4c-0f6c-446b-be8a-b855eca915a2" providerId="ADAL" clId="{1A9CACE2-A334-4DEE-BCE9-7B887348D307}" dt="2025-11-19T05:31:15.093" v="192" actId="1076"/>
          <ac:picMkLst>
            <pc:docMk/>
            <pc:sldMk cId="4104889568" sldId="285"/>
            <ac:picMk id="7" creationId="{F99E8B25-1872-BEF6-0C23-1F597176B7C5}"/>
          </ac:picMkLst>
        </pc:picChg>
        <pc:picChg chg="mod">
          <ac:chgData name="Zhang, Dong" userId="68340b4c-0f6c-446b-be8a-b855eca915a2" providerId="ADAL" clId="{1A9CACE2-A334-4DEE-BCE9-7B887348D307}" dt="2025-11-19T05:31:15.093" v="192" actId="1076"/>
          <ac:picMkLst>
            <pc:docMk/>
            <pc:sldMk cId="4104889568" sldId="285"/>
            <ac:picMk id="10" creationId="{96953680-79A5-E59E-5EAA-F6642D0B974C}"/>
          </ac:picMkLst>
        </pc:picChg>
      </pc:sldChg>
      <pc:sldChg chg="addSp delSp modSp mod">
        <pc:chgData name="Zhang, Dong" userId="68340b4c-0f6c-446b-be8a-b855eca915a2" providerId="ADAL" clId="{1A9CACE2-A334-4DEE-BCE9-7B887348D307}" dt="2025-11-19T05:42:26.458" v="257" actId="478"/>
        <pc:sldMkLst>
          <pc:docMk/>
          <pc:sldMk cId="1099946666" sldId="286"/>
        </pc:sldMkLst>
        <pc:spChg chg="mod">
          <ac:chgData name="Zhang, Dong" userId="68340b4c-0f6c-446b-be8a-b855eca915a2" providerId="ADAL" clId="{1A9CACE2-A334-4DEE-BCE9-7B887348D307}" dt="2025-11-19T05:35:08.650" v="218" actId="1076"/>
          <ac:spMkLst>
            <pc:docMk/>
            <pc:sldMk cId="1099946666" sldId="286"/>
            <ac:spMk id="2" creationId="{8C6A22D6-AD9D-EFD0-6049-AEAC24666EA0}"/>
          </ac:spMkLst>
        </pc:spChg>
        <pc:spChg chg="mod">
          <ac:chgData name="Zhang, Dong" userId="68340b4c-0f6c-446b-be8a-b855eca915a2" providerId="ADAL" clId="{1A9CACE2-A334-4DEE-BCE9-7B887348D307}" dt="2025-11-19T05:35:03.025" v="217" actId="1076"/>
          <ac:spMkLst>
            <pc:docMk/>
            <pc:sldMk cId="1099946666" sldId="286"/>
            <ac:spMk id="9" creationId="{1BE1884C-C517-5E54-C18A-C3EBA07CA1A3}"/>
          </ac:spMkLst>
        </pc:spChg>
        <pc:spChg chg="mod">
          <ac:chgData name="Zhang, Dong" userId="68340b4c-0f6c-446b-be8a-b855eca915a2" providerId="ADAL" clId="{1A9CACE2-A334-4DEE-BCE9-7B887348D307}" dt="2025-11-19T05:35:03.025" v="217" actId="1076"/>
          <ac:spMkLst>
            <pc:docMk/>
            <pc:sldMk cId="1099946666" sldId="286"/>
            <ac:spMk id="12" creationId="{713966B0-68D1-4CD1-0EED-D39BF5ADA0AF}"/>
          </ac:spMkLst>
        </pc:spChg>
        <pc:spChg chg="mod">
          <ac:chgData name="Zhang, Dong" userId="68340b4c-0f6c-446b-be8a-b855eca915a2" providerId="ADAL" clId="{1A9CACE2-A334-4DEE-BCE9-7B887348D307}" dt="2025-11-19T05:35:03.025" v="217" actId="1076"/>
          <ac:spMkLst>
            <pc:docMk/>
            <pc:sldMk cId="1099946666" sldId="286"/>
            <ac:spMk id="15" creationId="{CC12B988-D9F2-C969-5C5E-16654139F16F}"/>
          </ac:spMkLst>
        </pc:spChg>
        <pc:spChg chg="mod">
          <ac:chgData name="Zhang, Dong" userId="68340b4c-0f6c-446b-be8a-b855eca915a2" providerId="ADAL" clId="{1A9CACE2-A334-4DEE-BCE9-7B887348D307}" dt="2025-11-19T05:35:03.025" v="217" actId="1076"/>
          <ac:spMkLst>
            <pc:docMk/>
            <pc:sldMk cId="1099946666" sldId="286"/>
            <ac:spMk id="23" creationId="{D996DF89-BEDF-9ACD-A2C8-0856203843C3}"/>
          </ac:spMkLst>
        </pc:spChg>
        <pc:picChg chg="add mod">
          <ac:chgData name="Zhang, Dong" userId="68340b4c-0f6c-446b-be8a-b855eca915a2" providerId="ADAL" clId="{1A9CACE2-A334-4DEE-BCE9-7B887348D307}" dt="2025-11-19T05:34:55.326" v="216"/>
          <ac:picMkLst>
            <pc:docMk/>
            <pc:sldMk cId="1099946666" sldId="286"/>
            <ac:picMk id="3" creationId="{DF23EA3F-F103-ACDC-F539-8BA8DD48EBC2}"/>
          </ac:picMkLst>
        </pc:picChg>
        <pc:picChg chg="mod">
          <ac:chgData name="Zhang, Dong" userId="68340b4c-0f6c-446b-be8a-b855eca915a2" providerId="ADAL" clId="{1A9CACE2-A334-4DEE-BCE9-7B887348D307}" dt="2025-11-19T05:35:03.025" v="217" actId="1076"/>
          <ac:picMkLst>
            <pc:docMk/>
            <pc:sldMk cId="1099946666" sldId="286"/>
            <ac:picMk id="24" creationId="{570CC563-D13B-B474-F19A-E36064198ADB}"/>
          </ac:picMkLst>
        </pc:picChg>
        <pc:picChg chg="mod">
          <ac:chgData name="Zhang, Dong" userId="68340b4c-0f6c-446b-be8a-b855eca915a2" providerId="ADAL" clId="{1A9CACE2-A334-4DEE-BCE9-7B887348D307}" dt="2025-11-19T05:35:03.025" v="217" actId="1076"/>
          <ac:picMkLst>
            <pc:docMk/>
            <pc:sldMk cId="1099946666" sldId="286"/>
            <ac:picMk id="25" creationId="{83FF51F3-C2AB-5FF1-8190-5860690E88B1}"/>
          </ac:picMkLst>
        </pc:picChg>
        <pc:picChg chg="mod">
          <ac:chgData name="Zhang, Dong" userId="68340b4c-0f6c-446b-be8a-b855eca915a2" providerId="ADAL" clId="{1A9CACE2-A334-4DEE-BCE9-7B887348D307}" dt="2025-11-19T05:35:03.025" v="217" actId="1076"/>
          <ac:picMkLst>
            <pc:docMk/>
            <pc:sldMk cId="1099946666" sldId="286"/>
            <ac:picMk id="27" creationId="{96470962-56F2-E01D-3207-C10450413260}"/>
          </ac:picMkLst>
        </pc:picChg>
        <pc:picChg chg="mod">
          <ac:chgData name="Zhang, Dong" userId="68340b4c-0f6c-446b-be8a-b855eca915a2" providerId="ADAL" clId="{1A9CACE2-A334-4DEE-BCE9-7B887348D307}" dt="2025-11-19T05:35:03.025" v="217" actId="1076"/>
          <ac:picMkLst>
            <pc:docMk/>
            <pc:sldMk cId="1099946666" sldId="286"/>
            <ac:picMk id="29" creationId="{6DAAD85B-6239-FBA1-230C-BACF0246A92D}"/>
          </ac:picMkLst>
        </pc:picChg>
      </pc:sldChg>
      <pc:sldChg chg="addSp modSp mod">
        <pc:chgData name="Zhang, Dong" userId="68340b4c-0f6c-446b-be8a-b855eca915a2" providerId="ADAL" clId="{1A9CACE2-A334-4DEE-BCE9-7B887348D307}" dt="2025-11-19T05:35:13.233" v="219" actId="1076"/>
        <pc:sldMkLst>
          <pc:docMk/>
          <pc:sldMk cId="2761692441" sldId="287"/>
        </pc:sldMkLst>
        <pc:spChg chg="mod">
          <ac:chgData name="Zhang, Dong" userId="68340b4c-0f6c-446b-be8a-b855eca915a2" providerId="ADAL" clId="{1A9CACE2-A334-4DEE-BCE9-7B887348D307}" dt="2025-11-19T05:35:13.233" v="219" actId="1076"/>
          <ac:spMkLst>
            <pc:docMk/>
            <pc:sldMk cId="2761692441" sldId="287"/>
            <ac:spMk id="2" creationId="{C6B8DD69-2371-3215-9997-66783500230A}"/>
          </ac:spMkLst>
        </pc:spChg>
        <pc:spChg chg="mod">
          <ac:chgData name="Zhang, Dong" userId="68340b4c-0f6c-446b-be8a-b855eca915a2" providerId="ADAL" clId="{1A9CACE2-A334-4DEE-BCE9-7B887348D307}" dt="2025-11-19T05:34:44.455" v="212" actId="1076"/>
          <ac:spMkLst>
            <pc:docMk/>
            <pc:sldMk cId="2761692441" sldId="287"/>
            <ac:spMk id="6" creationId="{21ECB55F-3A1D-BC3B-AC94-BDA704434601}"/>
          </ac:spMkLst>
        </pc:spChg>
        <pc:spChg chg="mod">
          <ac:chgData name="Zhang, Dong" userId="68340b4c-0f6c-446b-be8a-b855eca915a2" providerId="ADAL" clId="{1A9CACE2-A334-4DEE-BCE9-7B887348D307}" dt="2025-11-19T05:34:44.455" v="212" actId="1076"/>
          <ac:spMkLst>
            <pc:docMk/>
            <pc:sldMk cId="2761692441" sldId="287"/>
            <ac:spMk id="9" creationId="{57F0512A-2419-F2C0-2CA5-25813913FF4E}"/>
          </ac:spMkLst>
        </pc:spChg>
        <pc:spChg chg="mod">
          <ac:chgData name="Zhang, Dong" userId="68340b4c-0f6c-446b-be8a-b855eca915a2" providerId="ADAL" clId="{1A9CACE2-A334-4DEE-BCE9-7B887348D307}" dt="2025-11-19T05:34:52.900" v="215" actId="1076"/>
          <ac:spMkLst>
            <pc:docMk/>
            <pc:sldMk cId="2761692441" sldId="287"/>
            <ac:spMk id="12" creationId="{05D540E3-10CF-1DD5-E55B-F3DCF262618C}"/>
          </ac:spMkLst>
        </pc:spChg>
        <pc:picChg chg="add mod">
          <ac:chgData name="Zhang, Dong" userId="68340b4c-0f6c-446b-be8a-b855eca915a2" providerId="ADAL" clId="{1A9CACE2-A334-4DEE-BCE9-7B887348D307}" dt="2025-11-19T05:34:37.789" v="211"/>
          <ac:picMkLst>
            <pc:docMk/>
            <pc:sldMk cId="2761692441" sldId="287"/>
            <ac:picMk id="3" creationId="{D400F31C-C146-08C2-AE40-2FDA24F4624A}"/>
          </ac:picMkLst>
        </pc:picChg>
        <pc:picChg chg="mod">
          <ac:chgData name="Zhang, Dong" userId="68340b4c-0f6c-446b-be8a-b855eca915a2" providerId="ADAL" clId="{1A9CACE2-A334-4DEE-BCE9-7B887348D307}" dt="2025-11-19T05:34:44.455" v="212" actId="1076"/>
          <ac:picMkLst>
            <pc:docMk/>
            <pc:sldMk cId="2761692441" sldId="287"/>
            <ac:picMk id="4" creationId="{10E0E6AE-23F8-2FE2-4444-BCFD38B7D2C3}"/>
          </ac:picMkLst>
        </pc:picChg>
        <pc:picChg chg="mod">
          <ac:chgData name="Zhang, Dong" userId="68340b4c-0f6c-446b-be8a-b855eca915a2" providerId="ADAL" clId="{1A9CACE2-A334-4DEE-BCE9-7B887348D307}" dt="2025-11-19T05:34:44.455" v="212" actId="1076"/>
          <ac:picMkLst>
            <pc:docMk/>
            <pc:sldMk cId="2761692441" sldId="287"/>
            <ac:picMk id="8" creationId="{C9FA707A-9E7C-417C-248A-6E1953963CF6}"/>
          </ac:picMkLst>
        </pc:picChg>
        <pc:picChg chg="mod">
          <ac:chgData name="Zhang, Dong" userId="68340b4c-0f6c-446b-be8a-b855eca915a2" providerId="ADAL" clId="{1A9CACE2-A334-4DEE-BCE9-7B887348D307}" dt="2025-11-19T05:34:49.264" v="214" actId="1076"/>
          <ac:picMkLst>
            <pc:docMk/>
            <pc:sldMk cId="2761692441" sldId="287"/>
            <ac:picMk id="13" creationId="{26BE6E84-1C26-3819-0699-9C8BBAF41F47}"/>
          </ac:picMkLst>
        </pc:picChg>
      </pc:sldChg>
      <pc:sldChg chg="addSp modSp mod">
        <pc:chgData name="Zhang, Dong" userId="68340b4c-0f6c-446b-be8a-b855eca915a2" providerId="ADAL" clId="{1A9CACE2-A334-4DEE-BCE9-7B887348D307}" dt="2025-11-19T05:40:12.367" v="250" actId="1076"/>
        <pc:sldMkLst>
          <pc:docMk/>
          <pc:sldMk cId="1413010286" sldId="288"/>
        </pc:sldMkLst>
        <pc:spChg chg="mod">
          <ac:chgData name="Zhang, Dong" userId="68340b4c-0f6c-446b-be8a-b855eca915a2" providerId="ADAL" clId="{1A9CACE2-A334-4DEE-BCE9-7B887348D307}" dt="2025-11-19T05:40:12.367" v="250" actId="1076"/>
          <ac:spMkLst>
            <pc:docMk/>
            <pc:sldMk cId="1413010286" sldId="288"/>
            <ac:spMk id="2" creationId="{CF07FBCB-9CFF-64BD-B2F6-749B3182A3F9}"/>
          </ac:spMkLst>
        </pc:spChg>
        <pc:spChg chg="mod">
          <ac:chgData name="Zhang, Dong" userId="68340b4c-0f6c-446b-be8a-b855eca915a2" providerId="ADAL" clId="{1A9CACE2-A334-4DEE-BCE9-7B887348D307}" dt="2025-11-19T05:40:02.804" v="249" actId="1076"/>
          <ac:spMkLst>
            <pc:docMk/>
            <pc:sldMk cId="1413010286" sldId="288"/>
            <ac:spMk id="6" creationId="{9F96C187-A401-F869-F5B1-4A7F27C8D149}"/>
          </ac:spMkLst>
        </pc:spChg>
        <pc:spChg chg="mod">
          <ac:chgData name="Zhang, Dong" userId="68340b4c-0f6c-446b-be8a-b855eca915a2" providerId="ADAL" clId="{1A9CACE2-A334-4DEE-BCE9-7B887348D307}" dt="2025-11-19T05:40:02.804" v="249" actId="1076"/>
          <ac:spMkLst>
            <pc:docMk/>
            <pc:sldMk cId="1413010286" sldId="288"/>
            <ac:spMk id="9" creationId="{29556BDC-E5B0-4FE0-A002-F89FE55A36CA}"/>
          </ac:spMkLst>
        </pc:spChg>
        <pc:spChg chg="mod">
          <ac:chgData name="Zhang, Dong" userId="68340b4c-0f6c-446b-be8a-b855eca915a2" providerId="ADAL" clId="{1A9CACE2-A334-4DEE-BCE9-7B887348D307}" dt="2025-11-19T05:40:02.804" v="249" actId="1076"/>
          <ac:spMkLst>
            <pc:docMk/>
            <pc:sldMk cId="1413010286" sldId="288"/>
            <ac:spMk id="12" creationId="{0BCBEB65-A401-D4C5-C609-9C3D316F31B7}"/>
          </ac:spMkLst>
        </pc:spChg>
        <pc:spChg chg="mod">
          <ac:chgData name="Zhang, Dong" userId="68340b4c-0f6c-446b-be8a-b855eca915a2" providerId="ADAL" clId="{1A9CACE2-A334-4DEE-BCE9-7B887348D307}" dt="2025-11-19T05:40:02.804" v="249" actId="1076"/>
          <ac:spMkLst>
            <pc:docMk/>
            <pc:sldMk cId="1413010286" sldId="288"/>
            <ac:spMk id="15" creationId="{273BCE96-AC4D-77DE-8327-BD83EA0593B0}"/>
          </ac:spMkLst>
        </pc:spChg>
        <pc:picChg chg="add mod">
          <ac:chgData name="Zhang, Dong" userId="68340b4c-0f6c-446b-be8a-b855eca915a2" providerId="ADAL" clId="{1A9CACE2-A334-4DEE-BCE9-7B887348D307}" dt="2025-11-19T05:39:53.794" v="247"/>
          <ac:picMkLst>
            <pc:docMk/>
            <pc:sldMk cId="1413010286" sldId="288"/>
            <ac:picMk id="3" creationId="{AE92228B-8B6F-CB3A-BE32-A0DC503978F0}"/>
          </ac:picMkLst>
        </pc:picChg>
        <pc:picChg chg="mod">
          <ac:chgData name="Zhang, Dong" userId="68340b4c-0f6c-446b-be8a-b855eca915a2" providerId="ADAL" clId="{1A9CACE2-A334-4DEE-BCE9-7B887348D307}" dt="2025-11-19T05:40:02.804" v="249" actId="1076"/>
          <ac:picMkLst>
            <pc:docMk/>
            <pc:sldMk cId="1413010286" sldId="288"/>
            <ac:picMk id="4" creationId="{C8EFD852-AE77-2AB5-A397-132A6031BC4F}"/>
          </ac:picMkLst>
        </pc:picChg>
        <pc:picChg chg="mod">
          <ac:chgData name="Zhang, Dong" userId="68340b4c-0f6c-446b-be8a-b855eca915a2" providerId="ADAL" clId="{1A9CACE2-A334-4DEE-BCE9-7B887348D307}" dt="2025-11-19T05:40:02.804" v="249" actId="1076"/>
          <ac:picMkLst>
            <pc:docMk/>
            <pc:sldMk cId="1413010286" sldId="288"/>
            <ac:picMk id="8" creationId="{9DD3C1C0-2C33-F8A7-B23A-48C95D1E0166}"/>
          </ac:picMkLst>
        </pc:picChg>
        <pc:picChg chg="mod">
          <ac:chgData name="Zhang, Dong" userId="68340b4c-0f6c-446b-be8a-b855eca915a2" providerId="ADAL" clId="{1A9CACE2-A334-4DEE-BCE9-7B887348D307}" dt="2025-11-19T05:40:02.804" v="249" actId="1076"/>
          <ac:picMkLst>
            <pc:docMk/>
            <pc:sldMk cId="1413010286" sldId="288"/>
            <ac:picMk id="13" creationId="{8983783E-86C2-E125-6FDB-ACAF529142F5}"/>
          </ac:picMkLst>
        </pc:picChg>
        <pc:picChg chg="mod">
          <ac:chgData name="Zhang, Dong" userId="68340b4c-0f6c-446b-be8a-b855eca915a2" providerId="ADAL" clId="{1A9CACE2-A334-4DEE-BCE9-7B887348D307}" dt="2025-11-19T05:40:02.804" v="249" actId="1076"/>
          <ac:picMkLst>
            <pc:docMk/>
            <pc:sldMk cId="1413010286" sldId="288"/>
            <ac:picMk id="17" creationId="{A80E22E4-2F6E-D89C-25D3-AA1892AA8607}"/>
          </ac:picMkLst>
        </pc:picChg>
      </pc:sldChg>
      <pc:sldChg chg="addSp modSp mod">
        <pc:chgData name="Zhang, Dong" userId="68340b4c-0f6c-446b-be8a-b855eca915a2" providerId="ADAL" clId="{1A9CACE2-A334-4DEE-BCE9-7B887348D307}" dt="2025-11-19T05:39:34.511" v="246" actId="1076"/>
        <pc:sldMkLst>
          <pc:docMk/>
          <pc:sldMk cId="26843891" sldId="289"/>
        </pc:sldMkLst>
        <pc:spChg chg="mod">
          <ac:chgData name="Zhang, Dong" userId="68340b4c-0f6c-446b-be8a-b855eca915a2" providerId="ADAL" clId="{1A9CACE2-A334-4DEE-BCE9-7B887348D307}" dt="2025-11-19T05:39:34.511" v="246" actId="1076"/>
          <ac:spMkLst>
            <pc:docMk/>
            <pc:sldMk cId="26843891" sldId="289"/>
            <ac:spMk id="2" creationId="{127BA93F-8E5B-1F0F-D28B-509C3CCC2315}"/>
          </ac:spMkLst>
        </pc:spChg>
        <pc:spChg chg="mod">
          <ac:chgData name="Zhang, Dong" userId="68340b4c-0f6c-446b-be8a-b855eca915a2" providerId="ADAL" clId="{1A9CACE2-A334-4DEE-BCE9-7B887348D307}" dt="2025-11-19T05:39:21.330" v="239" actId="1076"/>
          <ac:spMkLst>
            <pc:docMk/>
            <pc:sldMk cId="26843891" sldId="289"/>
            <ac:spMk id="6" creationId="{EC96BFA1-4BA0-DF5C-E027-188F8CFBC633}"/>
          </ac:spMkLst>
        </pc:spChg>
        <pc:spChg chg="mod">
          <ac:chgData name="Zhang, Dong" userId="68340b4c-0f6c-446b-be8a-b855eca915a2" providerId="ADAL" clId="{1A9CACE2-A334-4DEE-BCE9-7B887348D307}" dt="2025-11-19T05:39:21.330" v="239" actId="1076"/>
          <ac:spMkLst>
            <pc:docMk/>
            <pc:sldMk cId="26843891" sldId="289"/>
            <ac:spMk id="9" creationId="{A377F108-4E2E-68D7-8225-91B52E76BC23}"/>
          </ac:spMkLst>
        </pc:spChg>
        <pc:spChg chg="mod">
          <ac:chgData name="Zhang, Dong" userId="68340b4c-0f6c-446b-be8a-b855eca915a2" providerId="ADAL" clId="{1A9CACE2-A334-4DEE-BCE9-7B887348D307}" dt="2025-11-19T05:39:28.120" v="245" actId="1035"/>
          <ac:spMkLst>
            <pc:docMk/>
            <pc:sldMk cId="26843891" sldId="289"/>
            <ac:spMk id="12" creationId="{D3C8C50B-8420-1C03-1C78-248D6B2B448D}"/>
          </ac:spMkLst>
        </pc:spChg>
        <pc:picChg chg="add mod">
          <ac:chgData name="Zhang, Dong" userId="68340b4c-0f6c-446b-be8a-b855eca915a2" providerId="ADAL" clId="{1A9CACE2-A334-4DEE-BCE9-7B887348D307}" dt="2025-11-19T05:39:14.419" v="238"/>
          <ac:picMkLst>
            <pc:docMk/>
            <pc:sldMk cId="26843891" sldId="289"/>
            <ac:picMk id="3" creationId="{B528E323-D155-2CFB-657D-6E77EAB738EF}"/>
          </ac:picMkLst>
        </pc:picChg>
        <pc:picChg chg="mod">
          <ac:chgData name="Zhang, Dong" userId="68340b4c-0f6c-446b-be8a-b855eca915a2" providerId="ADAL" clId="{1A9CACE2-A334-4DEE-BCE9-7B887348D307}" dt="2025-11-19T05:39:21.330" v="239" actId="1076"/>
          <ac:picMkLst>
            <pc:docMk/>
            <pc:sldMk cId="26843891" sldId="289"/>
            <ac:picMk id="5" creationId="{0B333F72-5EA7-7517-9F64-6904990AD1E6}"/>
          </ac:picMkLst>
        </pc:picChg>
        <pc:picChg chg="mod">
          <ac:chgData name="Zhang, Dong" userId="68340b4c-0f6c-446b-be8a-b855eca915a2" providerId="ADAL" clId="{1A9CACE2-A334-4DEE-BCE9-7B887348D307}" dt="2025-11-19T05:39:21.330" v="239" actId="1076"/>
          <ac:picMkLst>
            <pc:docMk/>
            <pc:sldMk cId="26843891" sldId="289"/>
            <ac:picMk id="7" creationId="{3528358D-CA30-CA76-35AA-DA79E6F4BEE2}"/>
          </ac:picMkLst>
        </pc:picChg>
        <pc:picChg chg="mod">
          <ac:chgData name="Zhang, Dong" userId="68340b4c-0f6c-446b-be8a-b855eca915a2" providerId="ADAL" clId="{1A9CACE2-A334-4DEE-BCE9-7B887348D307}" dt="2025-11-19T05:39:21.330" v="239" actId="1076"/>
          <ac:picMkLst>
            <pc:docMk/>
            <pc:sldMk cId="26843891" sldId="289"/>
            <ac:picMk id="11" creationId="{291B278C-BD39-D852-96D7-BE969B09FF7F}"/>
          </ac:picMkLst>
        </pc:picChg>
      </pc:sldChg>
      <pc:sldChg chg="addSp modSp mod">
        <pc:chgData name="Zhang, Dong" userId="68340b4c-0f6c-446b-be8a-b855eca915a2" providerId="ADAL" clId="{1A9CACE2-A334-4DEE-BCE9-7B887348D307}" dt="2025-11-19T05:43:23.792" v="270" actId="1076"/>
        <pc:sldMkLst>
          <pc:docMk/>
          <pc:sldMk cId="615559830" sldId="290"/>
        </pc:sldMkLst>
        <pc:spChg chg="mod">
          <ac:chgData name="Zhang, Dong" userId="68340b4c-0f6c-446b-be8a-b855eca915a2" providerId="ADAL" clId="{1A9CACE2-A334-4DEE-BCE9-7B887348D307}" dt="2025-11-19T05:43:23.792" v="270" actId="1076"/>
          <ac:spMkLst>
            <pc:docMk/>
            <pc:sldMk cId="615559830" sldId="290"/>
            <ac:spMk id="2" creationId="{F9A0802B-1CC0-34AB-9B10-2FBE8CFF1949}"/>
          </ac:spMkLst>
        </pc:spChg>
        <pc:spChg chg="mod">
          <ac:chgData name="Zhang, Dong" userId="68340b4c-0f6c-446b-be8a-b855eca915a2" providerId="ADAL" clId="{1A9CACE2-A334-4DEE-BCE9-7B887348D307}" dt="2025-11-19T05:43:15.376" v="268" actId="1076"/>
          <ac:spMkLst>
            <pc:docMk/>
            <pc:sldMk cId="615559830" sldId="290"/>
            <ac:spMk id="6" creationId="{E90DBBD9-138E-C944-A703-B27443E4718A}"/>
          </ac:spMkLst>
        </pc:spChg>
        <pc:spChg chg="mod">
          <ac:chgData name="Zhang, Dong" userId="68340b4c-0f6c-446b-be8a-b855eca915a2" providerId="ADAL" clId="{1A9CACE2-A334-4DEE-BCE9-7B887348D307}" dt="2025-11-19T05:43:15.376" v="268" actId="1076"/>
          <ac:spMkLst>
            <pc:docMk/>
            <pc:sldMk cId="615559830" sldId="290"/>
            <ac:spMk id="9" creationId="{AB49ACBB-9DC2-EF83-CABE-5E70B7D94BB5}"/>
          </ac:spMkLst>
        </pc:spChg>
        <pc:spChg chg="mod">
          <ac:chgData name="Zhang, Dong" userId="68340b4c-0f6c-446b-be8a-b855eca915a2" providerId="ADAL" clId="{1A9CACE2-A334-4DEE-BCE9-7B887348D307}" dt="2025-11-19T05:43:15.376" v="268" actId="1076"/>
          <ac:spMkLst>
            <pc:docMk/>
            <pc:sldMk cId="615559830" sldId="290"/>
            <ac:spMk id="12" creationId="{9A2A2B60-6052-CC85-6014-5DB5AC8E70AD}"/>
          </ac:spMkLst>
        </pc:spChg>
        <pc:spChg chg="mod">
          <ac:chgData name="Zhang, Dong" userId="68340b4c-0f6c-446b-be8a-b855eca915a2" providerId="ADAL" clId="{1A9CACE2-A334-4DEE-BCE9-7B887348D307}" dt="2025-11-19T05:43:15.376" v="268" actId="1076"/>
          <ac:spMkLst>
            <pc:docMk/>
            <pc:sldMk cId="615559830" sldId="290"/>
            <ac:spMk id="15" creationId="{A9CBEE02-1E1F-2998-BC70-06BDA52F176C}"/>
          </ac:spMkLst>
        </pc:spChg>
        <pc:picChg chg="add mod">
          <ac:chgData name="Zhang, Dong" userId="68340b4c-0f6c-446b-be8a-b855eca915a2" providerId="ADAL" clId="{1A9CACE2-A334-4DEE-BCE9-7B887348D307}" dt="2025-11-19T05:43:05.168" v="267"/>
          <ac:picMkLst>
            <pc:docMk/>
            <pc:sldMk cId="615559830" sldId="290"/>
            <ac:picMk id="3" creationId="{3C202298-7286-0840-4A99-AACE7885C620}"/>
          </ac:picMkLst>
        </pc:picChg>
        <pc:picChg chg="mod">
          <ac:chgData name="Zhang, Dong" userId="68340b4c-0f6c-446b-be8a-b855eca915a2" providerId="ADAL" clId="{1A9CACE2-A334-4DEE-BCE9-7B887348D307}" dt="2025-11-19T05:43:15.376" v="268" actId="1076"/>
          <ac:picMkLst>
            <pc:docMk/>
            <pc:sldMk cId="615559830" sldId="290"/>
            <ac:picMk id="4" creationId="{D6F855FC-679A-FA48-EDDD-71D3EE44A57F}"/>
          </ac:picMkLst>
        </pc:picChg>
        <pc:picChg chg="mod">
          <ac:chgData name="Zhang, Dong" userId="68340b4c-0f6c-446b-be8a-b855eca915a2" providerId="ADAL" clId="{1A9CACE2-A334-4DEE-BCE9-7B887348D307}" dt="2025-11-19T05:43:15.376" v="268" actId="1076"/>
          <ac:picMkLst>
            <pc:docMk/>
            <pc:sldMk cId="615559830" sldId="290"/>
            <ac:picMk id="8" creationId="{B553A03C-D4CB-F499-6C13-EABBED27AF98}"/>
          </ac:picMkLst>
        </pc:picChg>
        <pc:picChg chg="mod">
          <ac:chgData name="Zhang, Dong" userId="68340b4c-0f6c-446b-be8a-b855eca915a2" providerId="ADAL" clId="{1A9CACE2-A334-4DEE-BCE9-7B887348D307}" dt="2025-11-19T05:43:15.376" v="268" actId="1076"/>
          <ac:picMkLst>
            <pc:docMk/>
            <pc:sldMk cId="615559830" sldId="290"/>
            <ac:picMk id="13" creationId="{81CFD0F8-6933-03A7-0F42-3F625F2205D2}"/>
          </ac:picMkLst>
        </pc:picChg>
        <pc:picChg chg="mod">
          <ac:chgData name="Zhang, Dong" userId="68340b4c-0f6c-446b-be8a-b855eca915a2" providerId="ADAL" clId="{1A9CACE2-A334-4DEE-BCE9-7B887348D307}" dt="2025-11-19T05:43:15.376" v="268" actId="1076"/>
          <ac:picMkLst>
            <pc:docMk/>
            <pc:sldMk cId="615559830" sldId="290"/>
            <ac:picMk id="17" creationId="{2B8D25A1-34E4-7BD0-B4D9-A04AEED7239D}"/>
          </ac:picMkLst>
        </pc:picChg>
      </pc:sldChg>
      <pc:sldChg chg="addSp modSp mod">
        <pc:chgData name="Zhang, Dong" userId="68340b4c-0f6c-446b-be8a-b855eca915a2" providerId="ADAL" clId="{1A9CACE2-A334-4DEE-BCE9-7B887348D307}" dt="2025-11-19T05:42:57.196" v="266" actId="1076"/>
        <pc:sldMkLst>
          <pc:docMk/>
          <pc:sldMk cId="1176995437" sldId="291"/>
        </pc:sldMkLst>
        <pc:spChg chg="mod">
          <ac:chgData name="Zhang, Dong" userId="68340b4c-0f6c-446b-be8a-b855eca915a2" providerId="ADAL" clId="{1A9CACE2-A334-4DEE-BCE9-7B887348D307}" dt="2025-11-19T05:42:57.196" v="266" actId="1076"/>
          <ac:spMkLst>
            <pc:docMk/>
            <pc:sldMk cId="1176995437" sldId="291"/>
            <ac:spMk id="2" creationId="{6AB2C616-AF6C-CD36-7B66-191837B8C0D3}"/>
          </ac:spMkLst>
        </pc:spChg>
        <pc:picChg chg="add mod">
          <ac:chgData name="Zhang, Dong" userId="68340b4c-0f6c-446b-be8a-b855eca915a2" providerId="ADAL" clId="{1A9CACE2-A334-4DEE-BCE9-7B887348D307}" dt="2025-11-19T05:42:52.772" v="265" actId="1076"/>
          <ac:picMkLst>
            <pc:docMk/>
            <pc:sldMk cId="1176995437" sldId="291"/>
            <ac:picMk id="4" creationId="{16F0E4D1-A342-3CEB-F0B7-8DD0193CBF31}"/>
          </ac:picMkLst>
        </pc:picChg>
      </pc:sldChg>
      <pc:sldChg chg="addSp delSp modSp mod">
        <pc:chgData name="Zhang, Dong" userId="68340b4c-0f6c-446b-be8a-b855eca915a2" providerId="ADAL" clId="{1A9CACE2-A334-4DEE-BCE9-7B887348D307}" dt="2025-11-19T15:29:59.390" v="852" actId="478"/>
        <pc:sldMkLst>
          <pc:docMk/>
          <pc:sldMk cId="624315468" sldId="292"/>
        </pc:sldMkLst>
        <pc:spChg chg="mod">
          <ac:chgData name="Zhang, Dong" userId="68340b4c-0f6c-446b-be8a-b855eca915a2" providerId="ADAL" clId="{1A9CACE2-A334-4DEE-BCE9-7B887348D307}" dt="2025-11-19T06:14:31.474" v="611" actId="1076"/>
          <ac:spMkLst>
            <pc:docMk/>
            <pc:sldMk cId="624315468" sldId="292"/>
            <ac:spMk id="2" creationId="{2741A514-12CD-91E2-733C-F64ADB6E02B5}"/>
          </ac:spMkLst>
        </pc:spChg>
        <pc:spChg chg="mod">
          <ac:chgData name="Zhang, Dong" userId="68340b4c-0f6c-446b-be8a-b855eca915a2" providerId="ADAL" clId="{1A9CACE2-A334-4DEE-BCE9-7B887348D307}" dt="2025-11-19T06:07:23.812" v="474" actId="1076"/>
          <ac:spMkLst>
            <pc:docMk/>
            <pc:sldMk cId="624315468" sldId="292"/>
            <ac:spMk id="6" creationId="{F3A8028F-51A7-8567-959A-09FEE72AEB50}"/>
          </ac:spMkLst>
        </pc:spChg>
        <pc:spChg chg="mod">
          <ac:chgData name="Zhang, Dong" userId="68340b4c-0f6c-446b-be8a-b855eca915a2" providerId="ADAL" clId="{1A9CACE2-A334-4DEE-BCE9-7B887348D307}" dt="2025-11-19T06:07:37.280" v="477" actId="1076"/>
          <ac:spMkLst>
            <pc:docMk/>
            <pc:sldMk cId="624315468" sldId="292"/>
            <ac:spMk id="9" creationId="{03CCA01B-D271-FDA9-C596-18876DDE8D65}"/>
          </ac:spMkLst>
        </pc:spChg>
        <pc:spChg chg="mod">
          <ac:chgData name="Zhang, Dong" userId="68340b4c-0f6c-446b-be8a-b855eca915a2" providerId="ADAL" clId="{1A9CACE2-A334-4DEE-BCE9-7B887348D307}" dt="2025-11-19T06:07:48.259" v="478" actId="1076"/>
          <ac:spMkLst>
            <pc:docMk/>
            <pc:sldMk cId="624315468" sldId="292"/>
            <ac:spMk id="12" creationId="{C0B9CAAF-430D-FC02-8AB1-6EDE32156371}"/>
          </ac:spMkLst>
        </pc:spChg>
        <pc:spChg chg="mod">
          <ac:chgData name="Zhang, Dong" userId="68340b4c-0f6c-446b-be8a-b855eca915a2" providerId="ADAL" clId="{1A9CACE2-A334-4DEE-BCE9-7B887348D307}" dt="2025-11-19T06:07:48.259" v="478" actId="1076"/>
          <ac:spMkLst>
            <pc:docMk/>
            <pc:sldMk cId="624315468" sldId="292"/>
            <ac:spMk id="15" creationId="{B8BF50F5-5385-A916-2AEE-2C0CDAB869DE}"/>
          </ac:spMkLst>
        </pc:spChg>
        <pc:spChg chg="add mod">
          <ac:chgData name="Zhang, Dong" userId="68340b4c-0f6c-446b-be8a-b855eca915a2" providerId="ADAL" clId="{1A9CACE2-A334-4DEE-BCE9-7B887348D307}" dt="2025-11-19T06:19:24.982" v="644" actId="6549"/>
          <ac:spMkLst>
            <pc:docMk/>
            <pc:sldMk cId="624315468" sldId="292"/>
            <ac:spMk id="21" creationId="{65486A6E-368A-F6FA-2C97-75688710560B}"/>
          </ac:spMkLst>
        </pc:spChg>
        <pc:picChg chg="add mod">
          <ac:chgData name="Zhang, Dong" userId="68340b4c-0f6c-446b-be8a-b855eca915a2" providerId="ADAL" clId="{1A9CACE2-A334-4DEE-BCE9-7B887348D307}" dt="2025-11-19T06:07:48.259" v="478" actId="1076"/>
          <ac:picMkLst>
            <pc:docMk/>
            <pc:sldMk cId="624315468" sldId="292"/>
            <ac:picMk id="5" creationId="{286F0D2C-54DB-4D64-E13E-45287FECBF49}"/>
          </ac:picMkLst>
        </pc:picChg>
        <pc:picChg chg="add mod">
          <ac:chgData name="Zhang, Dong" userId="68340b4c-0f6c-446b-be8a-b855eca915a2" providerId="ADAL" clId="{1A9CACE2-A334-4DEE-BCE9-7B887348D307}" dt="2025-11-19T06:07:48.259" v="478" actId="1076"/>
          <ac:picMkLst>
            <pc:docMk/>
            <pc:sldMk cId="624315468" sldId="292"/>
            <ac:picMk id="7" creationId="{8F1B01E1-7F82-D4ED-A1CF-A7CE40F28591}"/>
          </ac:picMkLst>
        </pc:picChg>
        <pc:picChg chg="add mod">
          <ac:chgData name="Zhang, Dong" userId="68340b4c-0f6c-446b-be8a-b855eca915a2" providerId="ADAL" clId="{1A9CACE2-A334-4DEE-BCE9-7B887348D307}" dt="2025-11-19T06:19:19.552" v="643" actId="1076"/>
          <ac:picMkLst>
            <pc:docMk/>
            <pc:sldMk cId="624315468" sldId="292"/>
            <ac:picMk id="10" creationId="{408D3429-52D5-DE92-0B2E-3AC8160C17E7}"/>
          </ac:picMkLst>
        </pc:picChg>
        <pc:picChg chg="add mod">
          <ac:chgData name="Zhang, Dong" userId="68340b4c-0f6c-446b-be8a-b855eca915a2" providerId="ADAL" clId="{1A9CACE2-A334-4DEE-BCE9-7B887348D307}" dt="2025-11-19T06:07:18.841" v="473" actId="1076"/>
          <ac:picMkLst>
            <pc:docMk/>
            <pc:sldMk cId="624315468" sldId="292"/>
            <ac:picMk id="11" creationId="{A40EAE18-C7C8-AD8B-9B8C-7C884AD74E54}"/>
          </ac:picMkLst>
        </pc:picChg>
        <pc:picChg chg="add mod">
          <ac:chgData name="Zhang, Dong" userId="68340b4c-0f6c-446b-be8a-b855eca915a2" providerId="ADAL" clId="{1A9CACE2-A334-4DEE-BCE9-7B887348D307}" dt="2025-11-19T06:14:34.518" v="612" actId="1076"/>
          <ac:picMkLst>
            <pc:docMk/>
            <pc:sldMk cId="624315468" sldId="292"/>
            <ac:picMk id="18" creationId="{4D8DBC52-A2DA-242A-C128-C02EC769F21E}"/>
          </ac:picMkLst>
        </pc:picChg>
        <pc:picChg chg="add mod">
          <ac:chgData name="Zhang, Dong" userId="68340b4c-0f6c-446b-be8a-b855eca915a2" providerId="ADAL" clId="{1A9CACE2-A334-4DEE-BCE9-7B887348D307}" dt="2025-11-19T06:14:37.624" v="613" actId="1076"/>
          <ac:picMkLst>
            <pc:docMk/>
            <pc:sldMk cId="624315468" sldId="292"/>
            <ac:picMk id="20" creationId="{FAA50C90-4C58-A5EE-236C-68D48DCDCE11}"/>
          </ac:picMkLst>
        </pc:picChg>
      </pc:sldChg>
      <pc:sldChg chg="addSp modSp mod">
        <pc:chgData name="Zhang, Dong" userId="68340b4c-0f6c-446b-be8a-b855eca915a2" providerId="ADAL" clId="{1A9CACE2-A334-4DEE-BCE9-7B887348D307}" dt="2025-11-19T05:48:47.390" v="323" actId="1037"/>
        <pc:sldMkLst>
          <pc:docMk/>
          <pc:sldMk cId="1050196944" sldId="293"/>
        </pc:sldMkLst>
        <pc:spChg chg="mod">
          <ac:chgData name="Zhang, Dong" userId="68340b4c-0f6c-446b-be8a-b855eca915a2" providerId="ADAL" clId="{1A9CACE2-A334-4DEE-BCE9-7B887348D307}" dt="2025-11-19T05:48:34.779" v="318" actId="1037"/>
          <ac:spMkLst>
            <pc:docMk/>
            <pc:sldMk cId="1050196944" sldId="293"/>
            <ac:spMk id="2" creationId="{6AFC2FA8-D4AB-0952-70AF-B9B2872FCBE1}"/>
          </ac:spMkLst>
        </pc:spChg>
        <pc:picChg chg="add mod modCrop">
          <ac:chgData name="Zhang, Dong" userId="68340b4c-0f6c-446b-be8a-b855eca915a2" providerId="ADAL" clId="{1A9CACE2-A334-4DEE-BCE9-7B887348D307}" dt="2025-11-19T05:48:38.285" v="319" actId="1076"/>
          <ac:picMkLst>
            <pc:docMk/>
            <pc:sldMk cId="1050196944" sldId="293"/>
            <ac:picMk id="5" creationId="{C1FBAAD1-B637-6066-595A-9EE2BE3D3294}"/>
          </ac:picMkLst>
        </pc:picChg>
        <pc:picChg chg="mod">
          <ac:chgData name="Zhang, Dong" userId="68340b4c-0f6c-446b-be8a-b855eca915a2" providerId="ADAL" clId="{1A9CACE2-A334-4DEE-BCE9-7B887348D307}" dt="2025-11-19T05:48:47.390" v="323" actId="1037"/>
          <ac:picMkLst>
            <pc:docMk/>
            <pc:sldMk cId="1050196944" sldId="293"/>
            <ac:picMk id="19" creationId="{40CD4D16-70EC-3B15-AAD6-1927A60EE29B}"/>
          </ac:picMkLst>
        </pc:picChg>
      </pc:sldChg>
      <pc:sldChg chg="addSp modSp mod">
        <pc:chgData name="Zhang, Dong" userId="68340b4c-0f6c-446b-be8a-b855eca915a2" providerId="ADAL" clId="{1A9CACE2-A334-4DEE-BCE9-7B887348D307}" dt="2025-11-19T05:53:12.928" v="368" actId="1076"/>
        <pc:sldMkLst>
          <pc:docMk/>
          <pc:sldMk cId="685516135" sldId="294"/>
        </pc:sldMkLst>
        <pc:spChg chg="mod">
          <ac:chgData name="Zhang, Dong" userId="68340b4c-0f6c-446b-be8a-b855eca915a2" providerId="ADAL" clId="{1A9CACE2-A334-4DEE-BCE9-7B887348D307}" dt="2025-11-19T05:53:12.928" v="368" actId="1076"/>
          <ac:spMkLst>
            <pc:docMk/>
            <pc:sldMk cId="685516135" sldId="294"/>
            <ac:spMk id="2" creationId="{6E0CB3E0-8981-118F-7638-B4C7B4C7EBF9}"/>
          </ac:spMkLst>
        </pc:spChg>
        <pc:spChg chg="mod">
          <ac:chgData name="Zhang, Dong" userId="68340b4c-0f6c-446b-be8a-b855eca915a2" providerId="ADAL" clId="{1A9CACE2-A334-4DEE-BCE9-7B887348D307}" dt="2025-11-19T05:52:53.669" v="364" actId="1038"/>
          <ac:spMkLst>
            <pc:docMk/>
            <pc:sldMk cId="685516135" sldId="294"/>
            <ac:spMk id="6" creationId="{B1FA4973-FB69-9E18-075D-E8500CC90997}"/>
          </ac:spMkLst>
        </pc:spChg>
        <pc:spChg chg="mod">
          <ac:chgData name="Zhang, Dong" userId="68340b4c-0f6c-446b-be8a-b855eca915a2" providerId="ADAL" clId="{1A9CACE2-A334-4DEE-BCE9-7B887348D307}" dt="2025-11-19T05:52:53.669" v="364" actId="1038"/>
          <ac:spMkLst>
            <pc:docMk/>
            <pc:sldMk cId="685516135" sldId="294"/>
            <ac:spMk id="9" creationId="{CD62F429-273A-5C0C-8099-BE04D21D5482}"/>
          </ac:spMkLst>
        </pc:spChg>
        <pc:spChg chg="mod">
          <ac:chgData name="Zhang, Dong" userId="68340b4c-0f6c-446b-be8a-b855eca915a2" providerId="ADAL" clId="{1A9CACE2-A334-4DEE-BCE9-7B887348D307}" dt="2025-11-19T05:52:53.669" v="364" actId="1038"/>
          <ac:spMkLst>
            <pc:docMk/>
            <pc:sldMk cId="685516135" sldId="294"/>
            <ac:spMk id="12" creationId="{83E00A17-3264-D5E7-1D57-BF958C44F122}"/>
          </ac:spMkLst>
        </pc:spChg>
        <pc:spChg chg="mod">
          <ac:chgData name="Zhang, Dong" userId="68340b4c-0f6c-446b-be8a-b855eca915a2" providerId="ADAL" clId="{1A9CACE2-A334-4DEE-BCE9-7B887348D307}" dt="2025-11-19T05:52:53.669" v="364" actId="1038"/>
          <ac:spMkLst>
            <pc:docMk/>
            <pc:sldMk cId="685516135" sldId="294"/>
            <ac:spMk id="15" creationId="{C9D4C83A-AE44-4B02-D13C-F19AFB199F69}"/>
          </ac:spMkLst>
        </pc:spChg>
        <pc:picChg chg="add mod">
          <ac:chgData name="Zhang, Dong" userId="68340b4c-0f6c-446b-be8a-b855eca915a2" providerId="ADAL" clId="{1A9CACE2-A334-4DEE-BCE9-7B887348D307}" dt="2025-11-19T05:52:41.547" v="357"/>
          <ac:picMkLst>
            <pc:docMk/>
            <pc:sldMk cId="685516135" sldId="294"/>
            <ac:picMk id="3" creationId="{497F81AA-F193-0264-764F-6CAE062D5D92}"/>
          </ac:picMkLst>
        </pc:picChg>
        <pc:picChg chg="mod">
          <ac:chgData name="Zhang, Dong" userId="68340b4c-0f6c-446b-be8a-b855eca915a2" providerId="ADAL" clId="{1A9CACE2-A334-4DEE-BCE9-7B887348D307}" dt="2025-11-19T05:52:53.669" v="364" actId="1038"/>
          <ac:picMkLst>
            <pc:docMk/>
            <pc:sldMk cId="685516135" sldId="294"/>
            <ac:picMk id="5" creationId="{417D1BE1-EC9A-4D21-DAC8-FB07B4CDF917}"/>
          </ac:picMkLst>
        </pc:picChg>
        <pc:picChg chg="mod">
          <ac:chgData name="Zhang, Dong" userId="68340b4c-0f6c-446b-be8a-b855eca915a2" providerId="ADAL" clId="{1A9CACE2-A334-4DEE-BCE9-7B887348D307}" dt="2025-11-19T05:52:53.669" v="364" actId="1038"/>
          <ac:picMkLst>
            <pc:docMk/>
            <pc:sldMk cId="685516135" sldId="294"/>
            <ac:picMk id="8" creationId="{1EB4363C-069D-6714-30FB-E3B680FBC202}"/>
          </ac:picMkLst>
        </pc:picChg>
        <pc:picChg chg="mod">
          <ac:chgData name="Zhang, Dong" userId="68340b4c-0f6c-446b-be8a-b855eca915a2" providerId="ADAL" clId="{1A9CACE2-A334-4DEE-BCE9-7B887348D307}" dt="2025-11-19T05:52:53.669" v="364" actId="1038"/>
          <ac:picMkLst>
            <pc:docMk/>
            <pc:sldMk cId="685516135" sldId="294"/>
            <ac:picMk id="11" creationId="{B28CC659-DAC7-612B-9408-ECB64E558551}"/>
          </ac:picMkLst>
        </pc:picChg>
        <pc:picChg chg="mod">
          <ac:chgData name="Zhang, Dong" userId="68340b4c-0f6c-446b-be8a-b855eca915a2" providerId="ADAL" clId="{1A9CACE2-A334-4DEE-BCE9-7B887348D307}" dt="2025-11-19T05:52:53.669" v="364" actId="1038"/>
          <ac:picMkLst>
            <pc:docMk/>
            <pc:sldMk cId="685516135" sldId="294"/>
            <ac:picMk id="16" creationId="{D402FF44-B6BC-1352-BEB9-FB1F14874548}"/>
          </ac:picMkLst>
        </pc:picChg>
      </pc:sldChg>
      <pc:sldChg chg="addSp delSp modSp mod">
        <pc:chgData name="Zhang, Dong" userId="68340b4c-0f6c-446b-be8a-b855eca915a2" providerId="ADAL" clId="{1A9CACE2-A334-4DEE-BCE9-7B887348D307}" dt="2025-11-19T05:53:05.737" v="367" actId="1076"/>
        <pc:sldMkLst>
          <pc:docMk/>
          <pc:sldMk cId="709457592" sldId="295"/>
        </pc:sldMkLst>
        <pc:spChg chg="mod">
          <ac:chgData name="Zhang, Dong" userId="68340b4c-0f6c-446b-be8a-b855eca915a2" providerId="ADAL" clId="{1A9CACE2-A334-4DEE-BCE9-7B887348D307}" dt="2025-11-19T05:53:05.737" v="367" actId="1076"/>
          <ac:spMkLst>
            <pc:docMk/>
            <pc:sldMk cId="709457592" sldId="295"/>
            <ac:spMk id="2" creationId="{73073654-0E5A-29EB-1D97-C2C4FC13BAEC}"/>
          </ac:spMkLst>
        </pc:spChg>
        <pc:spChg chg="mod">
          <ac:chgData name="Zhang, Dong" userId="68340b4c-0f6c-446b-be8a-b855eca915a2" providerId="ADAL" clId="{1A9CACE2-A334-4DEE-BCE9-7B887348D307}" dt="2025-11-19T05:51:47.421" v="344" actId="1036"/>
          <ac:spMkLst>
            <pc:docMk/>
            <pc:sldMk cId="709457592" sldId="295"/>
            <ac:spMk id="6" creationId="{F29C8211-0D5F-2B3A-01D6-2549D912F391}"/>
          </ac:spMkLst>
        </pc:spChg>
        <pc:spChg chg="mod">
          <ac:chgData name="Zhang, Dong" userId="68340b4c-0f6c-446b-be8a-b855eca915a2" providerId="ADAL" clId="{1A9CACE2-A334-4DEE-BCE9-7B887348D307}" dt="2025-11-19T05:51:47.421" v="344" actId="1036"/>
          <ac:spMkLst>
            <pc:docMk/>
            <pc:sldMk cId="709457592" sldId="295"/>
            <ac:spMk id="9" creationId="{2D8AE020-0F62-403A-75E7-5729AE181FA0}"/>
          </ac:spMkLst>
        </pc:spChg>
        <pc:spChg chg="mod">
          <ac:chgData name="Zhang, Dong" userId="68340b4c-0f6c-446b-be8a-b855eca915a2" providerId="ADAL" clId="{1A9CACE2-A334-4DEE-BCE9-7B887348D307}" dt="2025-11-19T05:51:34.462" v="331" actId="1036"/>
          <ac:spMkLst>
            <pc:docMk/>
            <pc:sldMk cId="709457592" sldId="295"/>
            <ac:spMk id="12" creationId="{2F531054-6D7C-B2AA-15DA-769DCAEBFA30}"/>
          </ac:spMkLst>
        </pc:spChg>
        <pc:picChg chg="mod">
          <ac:chgData name="Zhang, Dong" userId="68340b4c-0f6c-446b-be8a-b855eca915a2" providerId="ADAL" clId="{1A9CACE2-A334-4DEE-BCE9-7B887348D307}" dt="2025-11-19T05:51:47.421" v="344" actId="1036"/>
          <ac:picMkLst>
            <pc:docMk/>
            <pc:sldMk cId="709457592" sldId="295"/>
            <ac:picMk id="3" creationId="{C07EC720-5262-176C-4191-F3BFC8A4AF38}"/>
          </ac:picMkLst>
        </pc:picChg>
        <pc:picChg chg="mod">
          <ac:chgData name="Zhang, Dong" userId="68340b4c-0f6c-446b-be8a-b855eca915a2" providerId="ADAL" clId="{1A9CACE2-A334-4DEE-BCE9-7B887348D307}" dt="2025-11-19T05:51:47.421" v="344" actId="1036"/>
          <ac:picMkLst>
            <pc:docMk/>
            <pc:sldMk cId="709457592" sldId="295"/>
            <ac:picMk id="8" creationId="{69E03F3D-10E0-F384-DD49-88D5565E2066}"/>
          </ac:picMkLst>
        </pc:picChg>
        <pc:picChg chg="add mod">
          <ac:chgData name="Zhang, Dong" userId="68340b4c-0f6c-446b-be8a-b855eca915a2" providerId="ADAL" clId="{1A9CACE2-A334-4DEE-BCE9-7B887348D307}" dt="2025-11-19T05:53:01.348" v="366"/>
          <ac:picMkLst>
            <pc:docMk/>
            <pc:sldMk cId="709457592" sldId="295"/>
            <ac:picMk id="10" creationId="{B4653BF4-1409-6710-2295-5C0F5290A9A9}"/>
          </ac:picMkLst>
        </pc:picChg>
        <pc:picChg chg="mod">
          <ac:chgData name="Zhang, Dong" userId="68340b4c-0f6c-446b-be8a-b855eca915a2" providerId="ADAL" clId="{1A9CACE2-A334-4DEE-BCE9-7B887348D307}" dt="2025-11-19T05:51:47.421" v="344" actId="1036"/>
          <ac:picMkLst>
            <pc:docMk/>
            <pc:sldMk cId="709457592" sldId="295"/>
            <ac:picMk id="13" creationId="{F2C8F251-D8FC-73FD-6C82-E128094CB57C}"/>
          </ac:picMkLst>
        </pc:picChg>
      </pc:sldChg>
      <pc:sldChg chg="addSp modSp mod">
        <pc:chgData name="Zhang, Dong" userId="68340b4c-0f6c-446b-be8a-b855eca915a2" providerId="ADAL" clId="{1A9CACE2-A334-4DEE-BCE9-7B887348D307}" dt="2025-11-19T05:57:48.999" v="400" actId="1076"/>
        <pc:sldMkLst>
          <pc:docMk/>
          <pc:sldMk cId="1111051153" sldId="296"/>
        </pc:sldMkLst>
        <pc:spChg chg="mod">
          <ac:chgData name="Zhang, Dong" userId="68340b4c-0f6c-446b-be8a-b855eca915a2" providerId="ADAL" clId="{1A9CACE2-A334-4DEE-BCE9-7B887348D307}" dt="2025-11-19T05:57:48.999" v="400" actId="1076"/>
          <ac:spMkLst>
            <pc:docMk/>
            <pc:sldMk cId="1111051153" sldId="296"/>
            <ac:spMk id="2" creationId="{FDC3BF65-7092-E8F2-6314-3E2D03D6439B}"/>
          </ac:spMkLst>
        </pc:spChg>
        <pc:spChg chg="mod">
          <ac:chgData name="Zhang, Dong" userId="68340b4c-0f6c-446b-be8a-b855eca915a2" providerId="ADAL" clId="{1A9CACE2-A334-4DEE-BCE9-7B887348D307}" dt="2025-11-19T05:57:26.385" v="399" actId="1076"/>
          <ac:spMkLst>
            <pc:docMk/>
            <pc:sldMk cId="1111051153" sldId="296"/>
            <ac:spMk id="6" creationId="{12112A2E-A203-A367-A0C8-4CF0F20EACE7}"/>
          </ac:spMkLst>
        </pc:spChg>
        <pc:spChg chg="mod">
          <ac:chgData name="Zhang, Dong" userId="68340b4c-0f6c-446b-be8a-b855eca915a2" providerId="ADAL" clId="{1A9CACE2-A334-4DEE-BCE9-7B887348D307}" dt="2025-11-19T05:57:26.385" v="399" actId="1076"/>
          <ac:spMkLst>
            <pc:docMk/>
            <pc:sldMk cId="1111051153" sldId="296"/>
            <ac:spMk id="9" creationId="{F31F7E15-D319-908C-197C-0996D4694441}"/>
          </ac:spMkLst>
        </pc:spChg>
        <pc:spChg chg="mod">
          <ac:chgData name="Zhang, Dong" userId="68340b4c-0f6c-446b-be8a-b855eca915a2" providerId="ADAL" clId="{1A9CACE2-A334-4DEE-BCE9-7B887348D307}" dt="2025-11-19T05:57:26.385" v="399" actId="1076"/>
          <ac:spMkLst>
            <pc:docMk/>
            <pc:sldMk cId="1111051153" sldId="296"/>
            <ac:spMk id="12" creationId="{80327A48-58DE-AEE3-BCD8-5570A2134F1F}"/>
          </ac:spMkLst>
        </pc:spChg>
        <pc:spChg chg="mod">
          <ac:chgData name="Zhang, Dong" userId="68340b4c-0f6c-446b-be8a-b855eca915a2" providerId="ADAL" clId="{1A9CACE2-A334-4DEE-BCE9-7B887348D307}" dt="2025-11-19T05:57:26.385" v="399" actId="1076"/>
          <ac:spMkLst>
            <pc:docMk/>
            <pc:sldMk cId="1111051153" sldId="296"/>
            <ac:spMk id="15" creationId="{FDE5F8CE-954F-66D2-F94A-91B696C9B006}"/>
          </ac:spMkLst>
        </pc:spChg>
        <pc:picChg chg="add mod">
          <ac:chgData name="Zhang, Dong" userId="68340b4c-0f6c-446b-be8a-b855eca915a2" providerId="ADAL" clId="{1A9CACE2-A334-4DEE-BCE9-7B887348D307}" dt="2025-11-19T05:57:18.643" v="398"/>
          <ac:picMkLst>
            <pc:docMk/>
            <pc:sldMk cId="1111051153" sldId="296"/>
            <ac:picMk id="3" creationId="{69BD92F8-7A31-D7BD-ECB0-010A0ACD54AA}"/>
          </ac:picMkLst>
        </pc:picChg>
        <pc:picChg chg="mod">
          <ac:chgData name="Zhang, Dong" userId="68340b4c-0f6c-446b-be8a-b855eca915a2" providerId="ADAL" clId="{1A9CACE2-A334-4DEE-BCE9-7B887348D307}" dt="2025-11-19T05:57:26.385" v="399" actId="1076"/>
          <ac:picMkLst>
            <pc:docMk/>
            <pc:sldMk cId="1111051153" sldId="296"/>
            <ac:picMk id="4" creationId="{A322DC6A-BCAA-8F0B-2D8F-37349A6BB95F}"/>
          </ac:picMkLst>
        </pc:picChg>
        <pc:picChg chg="mod">
          <ac:chgData name="Zhang, Dong" userId="68340b4c-0f6c-446b-be8a-b855eca915a2" providerId="ADAL" clId="{1A9CACE2-A334-4DEE-BCE9-7B887348D307}" dt="2025-11-19T05:57:26.385" v="399" actId="1076"/>
          <ac:picMkLst>
            <pc:docMk/>
            <pc:sldMk cId="1111051153" sldId="296"/>
            <ac:picMk id="10" creationId="{153A4FBD-89EB-9F1C-E367-283E6C9AFC6E}"/>
          </ac:picMkLst>
        </pc:picChg>
        <pc:picChg chg="mod">
          <ac:chgData name="Zhang, Dong" userId="68340b4c-0f6c-446b-be8a-b855eca915a2" providerId="ADAL" clId="{1A9CACE2-A334-4DEE-BCE9-7B887348D307}" dt="2025-11-19T05:57:26.385" v="399" actId="1076"/>
          <ac:picMkLst>
            <pc:docMk/>
            <pc:sldMk cId="1111051153" sldId="296"/>
            <ac:picMk id="14" creationId="{3CA31026-1E25-AA97-6D2F-9FBE13619509}"/>
          </ac:picMkLst>
        </pc:picChg>
        <pc:picChg chg="mod">
          <ac:chgData name="Zhang, Dong" userId="68340b4c-0f6c-446b-be8a-b855eca915a2" providerId="ADAL" clId="{1A9CACE2-A334-4DEE-BCE9-7B887348D307}" dt="2025-11-19T05:57:26.385" v="399" actId="1076"/>
          <ac:picMkLst>
            <pc:docMk/>
            <pc:sldMk cId="1111051153" sldId="296"/>
            <ac:picMk id="18" creationId="{470C9A3D-A765-0A2D-19E2-5EFDB33D7CA2}"/>
          </ac:picMkLst>
        </pc:picChg>
      </pc:sldChg>
      <pc:sldChg chg="addSp modSp mod">
        <pc:chgData name="Zhang, Dong" userId="68340b4c-0f6c-446b-be8a-b855eca915a2" providerId="ADAL" clId="{1A9CACE2-A334-4DEE-BCE9-7B887348D307}" dt="2025-11-19T05:57:15.423" v="397" actId="1076"/>
        <pc:sldMkLst>
          <pc:docMk/>
          <pc:sldMk cId="4205774955" sldId="297"/>
        </pc:sldMkLst>
        <pc:spChg chg="mod">
          <ac:chgData name="Zhang, Dong" userId="68340b4c-0f6c-446b-be8a-b855eca915a2" providerId="ADAL" clId="{1A9CACE2-A334-4DEE-BCE9-7B887348D307}" dt="2025-11-19T05:57:15.423" v="397" actId="1076"/>
          <ac:spMkLst>
            <pc:docMk/>
            <pc:sldMk cId="4205774955" sldId="297"/>
            <ac:spMk id="2" creationId="{1539C6A3-A35F-8430-7EC8-D786CFC8CE56}"/>
          </ac:spMkLst>
        </pc:spChg>
        <pc:spChg chg="mod">
          <ac:chgData name="Zhang, Dong" userId="68340b4c-0f6c-446b-be8a-b855eca915a2" providerId="ADAL" clId="{1A9CACE2-A334-4DEE-BCE9-7B887348D307}" dt="2025-11-19T05:56:59.619" v="377" actId="1076"/>
          <ac:spMkLst>
            <pc:docMk/>
            <pc:sldMk cId="4205774955" sldId="297"/>
            <ac:spMk id="6" creationId="{550C2BC6-BC8B-A1DA-3C4C-A9AFAEE25308}"/>
          </ac:spMkLst>
        </pc:spChg>
        <pc:spChg chg="mod">
          <ac:chgData name="Zhang, Dong" userId="68340b4c-0f6c-446b-be8a-b855eca915a2" providerId="ADAL" clId="{1A9CACE2-A334-4DEE-BCE9-7B887348D307}" dt="2025-11-19T05:56:59.619" v="377" actId="1076"/>
          <ac:spMkLst>
            <pc:docMk/>
            <pc:sldMk cId="4205774955" sldId="297"/>
            <ac:spMk id="9" creationId="{FA41D549-0F6E-0027-2BC5-0159FC7F9AE0}"/>
          </ac:spMkLst>
        </pc:spChg>
        <pc:spChg chg="mod">
          <ac:chgData name="Zhang, Dong" userId="68340b4c-0f6c-446b-be8a-b855eca915a2" providerId="ADAL" clId="{1A9CACE2-A334-4DEE-BCE9-7B887348D307}" dt="2025-11-19T05:57:06.351" v="396" actId="1035"/>
          <ac:spMkLst>
            <pc:docMk/>
            <pc:sldMk cId="4205774955" sldId="297"/>
            <ac:spMk id="12" creationId="{1243D526-A79F-576B-160C-983F12D4FA17}"/>
          </ac:spMkLst>
        </pc:spChg>
        <pc:picChg chg="add mod">
          <ac:chgData name="Zhang, Dong" userId="68340b4c-0f6c-446b-be8a-b855eca915a2" providerId="ADAL" clId="{1A9CACE2-A334-4DEE-BCE9-7B887348D307}" dt="2025-11-19T05:56:52.655" v="376"/>
          <ac:picMkLst>
            <pc:docMk/>
            <pc:sldMk cId="4205774955" sldId="297"/>
            <ac:picMk id="3" creationId="{900B309F-9EFB-785D-88FC-EA5FC2A797CE}"/>
          </ac:picMkLst>
        </pc:picChg>
        <pc:picChg chg="mod">
          <ac:chgData name="Zhang, Dong" userId="68340b4c-0f6c-446b-be8a-b855eca915a2" providerId="ADAL" clId="{1A9CACE2-A334-4DEE-BCE9-7B887348D307}" dt="2025-11-19T05:56:59.619" v="377" actId="1076"/>
          <ac:picMkLst>
            <pc:docMk/>
            <pc:sldMk cId="4205774955" sldId="297"/>
            <ac:picMk id="4" creationId="{596480A9-5EBB-A4C1-341F-8C761FDB6954}"/>
          </ac:picMkLst>
        </pc:picChg>
        <pc:picChg chg="mod">
          <ac:chgData name="Zhang, Dong" userId="68340b4c-0f6c-446b-be8a-b855eca915a2" providerId="ADAL" clId="{1A9CACE2-A334-4DEE-BCE9-7B887348D307}" dt="2025-11-19T05:56:59.619" v="377" actId="1076"/>
          <ac:picMkLst>
            <pc:docMk/>
            <pc:sldMk cId="4205774955" sldId="297"/>
            <ac:picMk id="7" creationId="{60CC3B84-EB8E-046A-D655-74E4C70C2AF8}"/>
          </ac:picMkLst>
        </pc:picChg>
        <pc:picChg chg="mod">
          <ac:chgData name="Zhang, Dong" userId="68340b4c-0f6c-446b-be8a-b855eca915a2" providerId="ADAL" clId="{1A9CACE2-A334-4DEE-BCE9-7B887348D307}" dt="2025-11-19T05:56:59.619" v="377" actId="1076"/>
          <ac:picMkLst>
            <pc:docMk/>
            <pc:sldMk cId="4205774955" sldId="297"/>
            <ac:picMk id="11" creationId="{15367E5F-E84A-2DC2-8D43-BF9B9B99F1D6}"/>
          </ac:picMkLst>
        </pc:picChg>
      </pc:sldChg>
      <pc:sldChg chg="addSp delSp modSp add mod">
        <pc:chgData name="Zhang, Dong" userId="68340b4c-0f6c-446b-be8a-b855eca915a2" providerId="ADAL" clId="{1A9CACE2-A334-4DEE-BCE9-7B887348D307}" dt="2025-11-19T15:23:44.732" v="850" actId="478"/>
        <pc:sldMkLst>
          <pc:docMk/>
          <pc:sldMk cId="474546006" sldId="301"/>
        </pc:sldMkLst>
        <pc:spChg chg="mod">
          <ac:chgData name="Zhang, Dong" userId="68340b4c-0f6c-446b-be8a-b855eca915a2" providerId="ADAL" clId="{1A9CACE2-A334-4DEE-BCE9-7B887348D307}" dt="2025-11-19T06:33:20.846" v="773" actId="1076"/>
          <ac:spMkLst>
            <pc:docMk/>
            <pc:sldMk cId="474546006" sldId="301"/>
            <ac:spMk id="8" creationId="{44D008A4-6453-7525-8147-DF4D976AB986}"/>
          </ac:spMkLst>
        </pc:spChg>
        <pc:spChg chg="add mod">
          <ac:chgData name="Zhang, Dong" userId="68340b4c-0f6c-446b-be8a-b855eca915a2" providerId="ADAL" clId="{1A9CACE2-A334-4DEE-BCE9-7B887348D307}" dt="2025-11-19T06:33:28.689" v="774" actId="1076"/>
          <ac:spMkLst>
            <pc:docMk/>
            <pc:sldMk cId="474546006" sldId="301"/>
            <ac:spMk id="9" creationId="{94E395E4-AB7D-54A4-1A0E-079F26684D08}"/>
          </ac:spMkLst>
        </pc:spChg>
        <pc:spChg chg="add mod">
          <ac:chgData name="Zhang, Dong" userId="68340b4c-0f6c-446b-be8a-b855eca915a2" providerId="ADAL" clId="{1A9CACE2-A334-4DEE-BCE9-7B887348D307}" dt="2025-11-19T06:33:59.887" v="789" actId="1076"/>
          <ac:spMkLst>
            <pc:docMk/>
            <pc:sldMk cId="474546006" sldId="301"/>
            <ac:spMk id="15" creationId="{4A3BBD36-D231-9DB1-9ECD-84448ABEFCB6}"/>
          </ac:spMkLst>
        </pc:spChg>
        <pc:spChg chg="mod">
          <ac:chgData name="Zhang, Dong" userId="68340b4c-0f6c-446b-be8a-b855eca915a2" providerId="ADAL" clId="{1A9CACE2-A334-4DEE-BCE9-7B887348D307}" dt="2025-11-19T06:32:58.124" v="747" actId="1076"/>
          <ac:spMkLst>
            <pc:docMk/>
            <pc:sldMk cId="474546006" sldId="301"/>
            <ac:spMk id="19" creationId="{A9E53183-EA7A-EEA9-CF5D-B177B83DB1F1}"/>
          </ac:spMkLst>
        </pc:spChg>
        <pc:spChg chg="mod">
          <ac:chgData name="Zhang, Dong" userId="68340b4c-0f6c-446b-be8a-b855eca915a2" providerId="ADAL" clId="{1A9CACE2-A334-4DEE-BCE9-7B887348D307}" dt="2025-11-19T06:32:38.357" v="744" actId="1076"/>
          <ac:spMkLst>
            <pc:docMk/>
            <pc:sldMk cId="474546006" sldId="301"/>
            <ac:spMk id="27" creationId="{FACD2B8B-6247-29BA-580F-1B3AAD709D7F}"/>
          </ac:spMkLst>
        </pc:spChg>
        <pc:picChg chg="add mod">
          <ac:chgData name="Zhang, Dong" userId="68340b4c-0f6c-446b-be8a-b855eca915a2" providerId="ADAL" clId="{1A9CACE2-A334-4DEE-BCE9-7B887348D307}" dt="2025-11-19T06:32:38.357" v="744" actId="1076"/>
          <ac:picMkLst>
            <pc:docMk/>
            <pc:sldMk cId="474546006" sldId="301"/>
            <ac:picMk id="3" creationId="{1F128C19-BDC7-B611-6099-7C53E8B70518}"/>
          </ac:picMkLst>
        </pc:picChg>
        <pc:picChg chg="add mod ord">
          <ac:chgData name="Zhang, Dong" userId="68340b4c-0f6c-446b-be8a-b855eca915a2" providerId="ADAL" clId="{1A9CACE2-A334-4DEE-BCE9-7B887348D307}" dt="2025-11-19T06:32:38.357" v="744" actId="1076"/>
          <ac:picMkLst>
            <pc:docMk/>
            <pc:sldMk cId="474546006" sldId="301"/>
            <ac:picMk id="6" creationId="{40E24541-1729-38AE-C6CB-278AF15D3C5F}"/>
          </ac:picMkLst>
        </pc:picChg>
        <pc:picChg chg="add mod ord">
          <ac:chgData name="Zhang, Dong" userId="68340b4c-0f6c-446b-be8a-b855eca915a2" providerId="ADAL" clId="{1A9CACE2-A334-4DEE-BCE9-7B887348D307}" dt="2025-11-19T06:35:46.174" v="793" actId="167"/>
          <ac:picMkLst>
            <pc:docMk/>
            <pc:sldMk cId="474546006" sldId="301"/>
            <ac:picMk id="18" creationId="{A5D3F2BF-02F3-4895-BA1A-854C05D669F0}"/>
          </ac:picMkLst>
        </pc:picChg>
        <pc:picChg chg="add mod ord">
          <ac:chgData name="Zhang, Dong" userId="68340b4c-0f6c-446b-be8a-b855eca915a2" providerId="ADAL" clId="{1A9CACE2-A334-4DEE-BCE9-7B887348D307}" dt="2025-11-19T06:37:03.615" v="799" actId="167"/>
          <ac:picMkLst>
            <pc:docMk/>
            <pc:sldMk cId="474546006" sldId="301"/>
            <ac:picMk id="21" creationId="{ABF462CB-7CBE-0742-9C64-930876CDB5CB}"/>
          </ac:picMkLst>
        </pc:picChg>
      </pc:sldChg>
      <pc:sldChg chg="addSp delSp modSp add mod ord">
        <pc:chgData name="Zhang, Dong" userId="68340b4c-0f6c-446b-be8a-b855eca915a2" providerId="ADAL" clId="{1A9CACE2-A334-4DEE-BCE9-7B887348D307}" dt="2025-11-19T06:49:53.036" v="846" actId="478"/>
        <pc:sldMkLst>
          <pc:docMk/>
          <pc:sldMk cId="2854858744" sldId="302"/>
        </pc:sldMkLst>
        <pc:spChg chg="mod">
          <ac:chgData name="Zhang, Dong" userId="68340b4c-0f6c-446b-be8a-b855eca915a2" providerId="ADAL" clId="{1A9CACE2-A334-4DEE-BCE9-7B887348D307}" dt="2025-11-19T06:37:32.678" v="812" actId="20577"/>
          <ac:spMkLst>
            <pc:docMk/>
            <pc:sldMk cId="2854858744" sldId="302"/>
            <ac:spMk id="8" creationId="{B2342992-28C4-5053-6076-8A2E91F631C2}"/>
          </ac:spMkLst>
        </pc:spChg>
        <pc:spChg chg="mod">
          <ac:chgData name="Zhang, Dong" userId="68340b4c-0f6c-446b-be8a-b855eca915a2" providerId="ADAL" clId="{1A9CACE2-A334-4DEE-BCE9-7B887348D307}" dt="2025-11-19T06:39:30.452" v="824" actId="20577"/>
          <ac:spMkLst>
            <pc:docMk/>
            <pc:sldMk cId="2854858744" sldId="302"/>
            <ac:spMk id="19" creationId="{875C54D1-2B32-E0D9-D483-9893250C649F}"/>
          </ac:spMkLst>
        </pc:spChg>
        <pc:spChg chg="mod">
          <ac:chgData name="Zhang, Dong" userId="68340b4c-0f6c-446b-be8a-b855eca915a2" providerId="ADAL" clId="{1A9CACE2-A334-4DEE-BCE9-7B887348D307}" dt="2025-11-19T06:37:44.568" v="822" actId="20577"/>
          <ac:spMkLst>
            <pc:docMk/>
            <pc:sldMk cId="2854858744" sldId="302"/>
            <ac:spMk id="27" creationId="{6C5C4380-F9F6-EC8F-3EC1-BFEA47B1BD8C}"/>
          </ac:spMkLst>
        </pc:spChg>
        <pc:picChg chg="add mod ord">
          <ac:chgData name="Zhang, Dong" userId="68340b4c-0f6c-446b-be8a-b855eca915a2" providerId="ADAL" clId="{1A9CACE2-A334-4DEE-BCE9-7B887348D307}" dt="2025-11-19T06:39:45.531" v="828" actId="167"/>
          <ac:picMkLst>
            <pc:docMk/>
            <pc:sldMk cId="2854858744" sldId="302"/>
            <ac:picMk id="4" creationId="{7F855777-A5EB-02FC-0711-E154E24F5982}"/>
          </ac:picMkLst>
        </pc:picChg>
        <pc:picChg chg="add mod ord">
          <ac:chgData name="Zhang, Dong" userId="68340b4c-0f6c-446b-be8a-b855eca915a2" providerId="ADAL" clId="{1A9CACE2-A334-4DEE-BCE9-7B887348D307}" dt="2025-11-19T06:40:14.691" v="833" actId="167"/>
          <ac:picMkLst>
            <pc:docMk/>
            <pc:sldMk cId="2854858744" sldId="302"/>
            <ac:picMk id="7" creationId="{51E88E48-C8EC-AE13-BACF-19B54A1AAD58}"/>
          </ac:picMkLst>
        </pc:picChg>
        <pc:picChg chg="add mod ord">
          <ac:chgData name="Zhang, Dong" userId="68340b4c-0f6c-446b-be8a-b855eca915a2" providerId="ADAL" clId="{1A9CACE2-A334-4DEE-BCE9-7B887348D307}" dt="2025-11-19T06:41:18.271" v="838" actId="167"/>
          <ac:picMkLst>
            <pc:docMk/>
            <pc:sldMk cId="2854858744" sldId="302"/>
            <ac:picMk id="11" creationId="{4231A719-0D31-B567-E510-8DED4F6F7DDB}"/>
          </ac:picMkLst>
        </pc:picChg>
        <pc:picChg chg="add mod ord">
          <ac:chgData name="Zhang, Dong" userId="68340b4c-0f6c-446b-be8a-b855eca915a2" providerId="ADAL" clId="{1A9CACE2-A334-4DEE-BCE9-7B887348D307}" dt="2025-11-19T06:49:51.609" v="845" actId="167"/>
          <ac:picMkLst>
            <pc:docMk/>
            <pc:sldMk cId="2854858744" sldId="302"/>
            <ac:picMk id="13" creationId="{EA36FE78-E9CC-BCB5-0489-1B3ABE1942EB}"/>
          </ac:picMkLst>
        </pc:picChg>
      </pc:sldChg>
      <pc:sldChg chg="addSp delSp modSp new del mod ord">
        <pc:chgData name="Zhang, Dong" userId="68340b4c-0f6c-446b-be8a-b855eca915a2" providerId="ADAL" clId="{1A9CACE2-A334-4DEE-BCE9-7B887348D307}" dt="2025-12-03T04:41:36.133" v="1293" actId="2696"/>
        <pc:sldMkLst>
          <pc:docMk/>
          <pc:sldMk cId="928541506" sldId="303"/>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81FEFE4-4387-4F06-BD16-58457957B595}" type="datetimeFigureOut">
              <a:rPr lang="en-CA" smtClean="0"/>
              <a:t>2025-11-24</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FD44BDA-BDD7-48D2-B5E4-5D63A5728A22}" type="slidenum">
              <a:rPr lang="en-CA" smtClean="0"/>
              <a:t>‹#›</a:t>
            </a:fld>
            <a:endParaRPr lang="en-CA"/>
          </a:p>
        </p:txBody>
      </p:sp>
    </p:spTree>
    <p:extLst>
      <p:ext uri="{BB962C8B-B14F-4D97-AF65-F5344CB8AC3E}">
        <p14:creationId xmlns:p14="http://schemas.microsoft.com/office/powerpoint/2010/main" val="37425697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F21C691-1E29-4971-96E1-D91BFD1D7AAB}" type="slidenum">
              <a:rPr kumimoji="0" lang="en-CA"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CA"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6224399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5C1FC0-8D5E-1106-8F40-B78EBAE5E38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2308EC3-1B5A-0FEA-D5D6-84265820FD6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A9E0FBA-21C8-C93D-22B5-FB79F820A356}"/>
              </a:ext>
            </a:extLst>
          </p:cNvPr>
          <p:cNvSpPr>
            <a:spLocks noGrp="1"/>
          </p:cNvSpPr>
          <p:nvPr>
            <p:ph type="body" idx="1"/>
          </p:nvPr>
        </p:nvSpPr>
        <p:spPr/>
        <p:txBody>
          <a:bodyPr/>
          <a:lstStyle/>
          <a:p>
            <a:endParaRPr lang="en-CA" dirty="0"/>
          </a:p>
        </p:txBody>
      </p:sp>
      <p:sp>
        <p:nvSpPr>
          <p:cNvPr id="4" name="Slide Number Placeholder 3">
            <a:extLst>
              <a:ext uri="{FF2B5EF4-FFF2-40B4-BE49-F238E27FC236}">
                <a16:creationId xmlns:a16="http://schemas.microsoft.com/office/drawing/2014/main" id="{F3C47550-88AB-0D1B-88E9-29F5A97F1F40}"/>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F21C691-1E29-4971-96E1-D91BFD1D7AAB}" type="slidenum">
              <a:rPr kumimoji="0" lang="en-CA"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CA"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41254329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F68947-AC03-2851-3979-758CF908DFF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C43CF81-6945-8D75-4FAB-19CBC207183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9DE3960-B25D-BA8B-23DB-EC9BB818B80F}"/>
              </a:ext>
            </a:extLst>
          </p:cNvPr>
          <p:cNvSpPr>
            <a:spLocks noGrp="1"/>
          </p:cNvSpPr>
          <p:nvPr>
            <p:ph type="body" idx="1"/>
          </p:nvPr>
        </p:nvSpPr>
        <p:spPr/>
        <p:txBody>
          <a:bodyPr/>
          <a:lstStyle/>
          <a:p>
            <a:endParaRPr lang="en-CA" dirty="0"/>
          </a:p>
        </p:txBody>
      </p:sp>
      <p:sp>
        <p:nvSpPr>
          <p:cNvPr id="4" name="Slide Number Placeholder 3">
            <a:extLst>
              <a:ext uri="{FF2B5EF4-FFF2-40B4-BE49-F238E27FC236}">
                <a16:creationId xmlns:a16="http://schemas.microsoft.com/office/drawing/2014/main" id="{A9C990EC-3C6B-79B7-A918-612FBEBA8A76}"/>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F21C691-1E29-4971-96E1-D91BFD1D7AAB}" type="slidenum">
              <a:rPr kumimoji="0" lang="en-CA"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CA"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41356308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2E7316-6F56-B940-60DB-E2FE153D604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2903A31-005B-C9B3-BD80-D0300B0DE72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7E20EF1-DA40-B4A1-DEFB-1016CA2E3AD7}"/>
              </a:ext>
            </a:extLst>
          </p:cNvPr>
          <p:cNvSpPr>
            <a:spLocks noGrp="1"/>
          </p:cNvSpPr>
          <p:nvPr>
            <p:ph type="body" idx="1"/>
          </p:nvPr>
        </p:nvSpPr>
        <p:spPr/>
        <p:txBody>
          <a:bodyPr/>
          <a:lstStyle/>
          <a:p>
            <a:endParaRPr lang="en-CA" dirty="0"/>
          </a:p>
        </p:txBody>
      </p:sp>
      <p:sp>
        <p:nvSpPr>
          <p:cNvPr id="4" name="Slide Number Placeholder 3">
            <a:extLst>
              <a:ext uri="{FF2B5EF4-FFF2-40B4-BE49-F238E27FC236}">
                <a16:creationId xmlns:a16="http://schemas.microsoft.com/office/drawing/2014/main" id="{7E7D883D-561E-2AC3-F6A4-BF0FD663AC1E}"/>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F21C691-1E29-4971-96E1-D91BFD1D7AAB}" type="slidenum">
              <a:rPr kumimoji="0" lang="en-CA"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CA"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2273889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68CDB7-F10A-ACD0-7D22-43C4F10246B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6F96407-F3B4-02DA-5029-2FAE807F9B3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A76A2FD-958D-3A9F-DF15-D2AB77D0347C}"/>
              </a:ext>
            </a:extLst>
          </p:cNvPr>
          <p:cNvSpPr>
            <a:spLocks noGrp="1"/>
          </p:cNvSpPr>
          <p:nvPr>
            <p:ph type="body" idx="1"/>
          </p:nvPr>
        </p:nvSpPr>
        <p:spPr/>
        <p:txBody>
          <a:bodyPr/>
          <a:lstStyle/>
          <a:p>
            <a:endParaRPr lang="en-CA" dirty="0"/>
          </a:p>
        </p:txBody>
      </p:sp>
      <p:sp>
        <p:nvSpPr>
          <p:cNvPr id="4" name="Slide Number Placeholder 3">
            <a:extLst>
              <a:ext uri="{FF2B5EF4-FFF2-40B4-BE49-F238E27FC236}">
                <a16:creationId xmlns:a16="http://schemas.microsoft.com/office/drawing/2014/main" id="{0D7C721B-6462-2337-FBF2-D2387E00A1E0}"/>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F21C691-1E29-4971-96E1-D91BFD1D7AAB}" type="slidenum">
              <a:rPr kumimoji="0" lang="en-CA"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CA"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5130888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3F14C0-DD21-01A5-2E72-4C107C55F43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ABFFBC3-280D-9A24-E78B-BC5587FC271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3FF16D8-EAB0-AE2E-A4F9-692F6CC23C75}"/>
              </a:ext>
            </a:extLst>
          </p:cNvPr>
          <p:cNvSpPr>
            <a:spLocks noGrp="1"/>
          </p:cNvSpPr>
          <p:nvPr>
            <p:ph type="body" idx="1"/>
          </p:nvPr>
        </p:nvSpPr>
        <p:spPr/>
        <p:txBody>
          <a:bodyPr/>
          <a:lstStyle/>
          <a:p>
            <a:endParaRPr lang="en-CA" dirty="0"/>
          </a:p>
        </p:txBody>
      </p:sp>
      <p:sp>
        <p:nvSpPr>
          <p:cNvPr id="4" name="Slide Number Placeholder 3">
            <a:extLst>
              <a:ext uri="{FF2B5EF4-FFF2-40B4-BE49-F238E27FC236}">
                <a16:creationId xmlns:a16="http://schemas.microsoft.com/office/drawing/2014/main" id="{7807188F-3A85-26AC-FEB1-7778175C8E09}"/>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F21C691-1E29-4971-96E1-D91BFD1D7AAB}" type="slidenum">
              <a:rPr kumimoji="0" lang="en-CA"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CA"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9120013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BC5C08-A150-DB07-C306-66987388310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4EC4DB9B-06F1-AFEE-6232-2F9F704A774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678490B6-2AFA-ADB9-BA81-476BB643E654}"/>
              </a:ext>
            </a:extLst>
          </p:cNvPr>
          <p:cNvSpPr>
            <a:spLocks noGrp="1"/>
          </p:cNvSpPr>
          <p:nvPr>
            <p:ph type="dt" sz="half" idx="10"/>
          </p:nvPr>
        </p:nvSpPr>
        <p:spPr/>
        <p:txBody>
          <a:bodyPr/>
          <a:lstStyle/>
          <a:p>
            <a:fld id="{91841BB3-A61F-4DE4-A201-57A38F3A473D}" type="datetimeFigureOut">
              <a:rPr lang="en-CA" smtClean="0"/>
              <a:t>2025-11-24</a:t>
            </a:fld>
            <a:endParaRPr lang="en-CA"/>
          </a:p>
        </p:txBody>
      </p:sp>
      <p:sp>
        <p:nvSpPr>
          <p:cNvPr id="5" name="Footer Placeholder 4">
            <a:extLst>
              <a:ext uri="{FF2B5EF4-FFF2-40B4-BE49-F238E27FC236}">
                <a16:creationId xmlns:a16="http://schemas.microsoft.com/office/drawing/2014/main" id="{78F632E9-A057-B848-6AE0-8A11FF60BF64}"/>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4C09D517-F35E-048C-0ADC-BEFB4D4E5481}"/>
              </a:ext>
            </a:extLst>
          </p:cNvPr>
          <p:cNvSpPr>
            <a:spLocks noGrp="1"/>
          </p:cNvSpPr>
          <p:nvPr>
            <p:ph type="sldNum" sz="quarter" idx="12"/>
          </p:nvPr>
        </p:nvSpPr>
        <p:spPr/>
        <p:txBody>
          <a:bodyPr/>
          <a:lstStyle/>
          <a:p>
            <a:fld id="{0FF2DE62-4137-46F1-AB4C-F0837D02E58E}" type="slidenum">
              <a:rPr lang="en-CA" smtClean="0"/>
              <a:t>‹#›</a:t>
            </a:fld>
            <a:endParaRPr lang="en-CA"/>
          </a:p>
        </p:txBody>
      </p:sp>
    </p:spTree>
    <p:extLst>
      <p:ext uri="{BB962C8B-B14F-4D97-AF65-F5344CB8AC3E}">
        <p14:creationId xmlns:p14="http://schemas.microsoft.com/office/powerpoint/2010/main" val="32165888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16BDFE-1A42-0D5D-4830-454832DFC0F3}"/>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EC4BE5D4-794E-DC6E-6DCF-F4C7C7D891B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B3CE2B9E-E429-0037-EBF7-5B68BFF7BC2A}"/>
              </a:ext>
            </a:extLst>
          </p:cNvPr>
          <p:cNvSpPr>
            <a:spLocks noGrp="1"/>
          </p:cNvSpPr>
          <p:nvPr>
            <p:ph type="dt" sz="half" idx="10"/>
          </p:nvPr>
        </p:nvSpPr>
        <p:spPr/>
        <p:txBody>
          <a:bodyPr/>
          <a:lstStyle/>
          <a:p>
            <a:fld id="{91841BB3-A61F-4DE4-A201-57A38F3A473D}" type="datetimeFigureOut">
              <a:rPr lang="en-CA" smtClean="0"/>
              <a:t>2025-11-24</a:t>
            </a:fld>
            <a:endParaRPr lang="en-CA"/>
          </a:p>
        </p:txBody>
      </p:sp>
      <p:sp>
        <p:nvSpPr>
          <p:cNvPr id="5" name="Footer Placeholder 4">
            <a:extLst>
              <a:ext uri="{FF2B5EF4-FFF2-40B4-BE49-F238E27FC236}">
                <a16:creationId xmlns:a16="http://schemas.microsoft.com/office/drawing/2014/main" id="{F18EBB71-32D6-852B-3DC2-C726E22C03F4}"/>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D468A6C7-1965-A93D-ACAF-5E36CB26A6F3}"/>
              </a:ext>
            </a:extLst>
          </p:cNvPr>
          <p:cNvSpPr>
            <a:spLocks noGrp="1"/>
          </p:cNvSpPr>
          <p:nvPr>
            <p:ph type="sldNum" sz="quarter" idx="12"/>
          </p:nvPr>
        </p:nvSpPr>
        <p:spPr/>
        <p:txBody>
          <a:bodyPr/>
          <a:lstStyle/>
          <a:p>
            <a:fld id="{0FF2DE62-4137-46F1-AB4C-F0837D02E58E}" type="slidenum">
              <a:rPr lang="en-CA" smtClean="0"/>
              <a:t>‹#›</a:t>
            </a:fld>
            <a:endParaRPr lang="en-CA"/>
          </a:p>
        </p:txBody>
      </p:sp>
    </p:spTree>
    <p:extLst>
      <p:ext uri="{BB962C8B-B14F-4D97-AF65-F5344CB8AC3E}">
        <p14:creationId xmlns:p14="http://schemas.microsoft.com/office/powerpoint/2010/main" val="23152579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B002590-E2BB-4993-BCEE-ADC4F8D08E0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241D1A0A-812A-E408-9D1E-56EA59D8111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AD8D7070-1FE8-1BA0-DF9F-A04A0D48757B}"/>
              </a:ext>
            </a:extLst>
          </p:cNvPr>
          <p:cNvSpPr>
            <a:spLocks noGrp="1"/>
          </p:cNvSpPr>
          <p:nvPr>
            <p:ph type="dt" sz="half" idx="10"/>
          </p:nvPr>
        </p:nvSpPr>
        <p:spPr/>
        <p:txBody>
          <a:bodyPr/>
          <a:lstStyle/>
          <a:p>
            <a:fld id="{91841BB3-A61F-4DE4-A201-57A38F3A473D}" type="datetimeFigureOut">
              <a:rPr lang="en-CA" smtClean="0"/>
              <a:t>2025-11-24</a:t>
            </a:fld>
            <a:endParaRPr lang="en-CA"/>
          </a:p>
        </p:txBody>
      </p:sp>
      <p:sp>
        <p:nvSpPr>
          <p:cNvPr id="5" name="Footer Placeholder 4">
            <a:extLst>
              <a:ext uri="{FF2B5EF4-FFF2-40B4-BE49-F238E27FC236}">
                <a16:creationId xmlns:a16="http://schemas.microsoft.com/office/drawing/2014/main" id="{55883D43-0E4A-8E32-55A3-CF22233D5FCB}"/>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D1D2ACE0-50BD-068D-B9BA-D1CC0FEAAE99}"/>
              </a:ext>
            </a:extLst>
          </p:cNvPr>
          <p:cNvSpPr>
            <a:spLocks noGrp="1"/>
          </p:cNvSpPr>
          <p:nvPr>
            <p:ph type="sldNum" sz="quarter" idx="12"/>
          </p:nvPr>
        </p:nvSpPr>
        <p:spPr/>
        <p:txBody>
          <a:bodyPr/>
          <a:lstStyle/>
          <a:p>
            <a:fld id="{0FF2DE62-4137-46F1-AB4C-F0837D02E58E}" type="slidenum">
              <a:rPr lang="en-CA" smtClean="0"/>
              <a:t>‹#›</a:t>
            </a:fld>
            <a:endParaRPr lang="en-CA"/>
          </a:p>
        </p:txBody>
      </p:sp>
    </p:spTree>
    <p:extLst>
      <p:ext uri="{BB962C8B-B14F-4D97-AF65-F5344CB8AC3E}">
        <p14:creationId xmlns:p14="http://schemas.microsoft.com/office/powerpoint/2010/main" val="359312769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FEEBB1-5137-6E3B-A5AD-0A1A10BD822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9EFA8341-08FF-94AE-72F5-DFEBEA6E6B8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FE607EFE-97C9-46A9-907D-7F66AF8016AC}"/>
              </a:ext>
            </a:extLst>
          </p:cNvPr>
          <p:cNvSpPr>
            <a:spLocks noGrp="1"/>
          </p:cNvSpPr>
          <p:nvPr>
            <p:ph type="dt" sz="half" idx="10"/>
          </p:nvPr>
        </p:nvSpPr>
        <p:spPr/>
        <p:txBody>
          <a:bodyPr/>
          <a:lstStyle/>
          <a:p>
            <a:fld id="{14D6D9EF-CE1C-4ACE-B43A-095A88614771}" type="datetimeFigureOut">
              <a:rPr lang="en-CA" smtClean="0"/>
              <a:t>2025-11-24</a:t>
            </a:fld>
            <a:endParaRPr lang="en-CA"/>
          </a:p>
        </p:txBody>
      </p:sp>
      <p:sp>
        <p:nvSpPr>
          <p:cNvPr id="5" name="Footer Placeholder 4">
            <a:extLst>
              <a:ext uri="{FF2B5EF4-FFF2-40B4-BE49-F238E27FC236}">
                <a16:creationId xmlns:a16="http://schemas.microsoft.com/office/drawing/2014/main" id="{9DF58F01-AE50-55E9-8611-C845DDB52771}"/>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6ABB3D83-B99E-D8E3-5552-EC1F4627C344}"/>
              </a:ext>
            </a:extLst>
          </p:cNvPr>
          <p:cNvSpPr>
            <a:spLocks noGrp="1"/>
          </p:cNvSpPr>
          <p:nvPr>
            <p:ph type="sldNum" sz="quarter" idx="12"/>
          </p:nvPr>
        </p:nvSpPr>
        <p:spPr/>
        <p:txBody>
          <a:bodyPr/>
          <a:lstStyle/>
          <a:p>
            <a:fld id="{4D4D1752-60A0-4AA5-8E52-57CD517AB610}" type="slidenum">
              <a:rPr lang="en-CA" smtClean="0"/>
              <a:t>‹#›</a:t>
            </a:fld>
            <a:endParaRPr lang="en-CA"/>
          </a:p>
        </p:txBody>
      </p:sp>
    </p:spTree>
    <p:extLst>
      <p:ext uri="{BB962C8B-B14F-4D97-AF65-F5344CB8AC3E}">
        <p14:creationId xmlns:p14="http://schemas.microsoft.com/office/powerpoint/2010/main" val="136220194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18DF81-BA4F-5CAC-1173-FD7DE0845ED4}"/>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1B950498-4C85-85E8-5DED-5914A1AB1C9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49A1A3AD-9E96-8749-0C82-919E97A2EB2C}"/>
              </a:ext>
            </a:extLst>
          </p:cNvPr>
          <p:cNvSpPr>
            <a:spLocks noGrp="1"/>
          </p:cNvSpPr>
          <p:nvPr>
            <p:ph type="dt" sz="half" idx="10"/>
          </p:nvPr>
        </p:nvSpPr>
        <p:spPr/>
        <p:txBody>
          <a:bodyPr/>
          <a:lstStyle/>
          <a:p>
            <a:fld id="{14D6D9EF-CE1C-4ACE-B43A-095A88614771}" type="datetimeFigureOut">
              <a:rPr lang="en-CA" smtClean="0"/>
              <a:t>2025-11-24</a:t>
            </a:fld>
            <a:endParaRPr lang="en-CA"/>
          </a:p>
        </p:txBody>
      </p:sp>
      <p:sp>
        <p:nvSpPr>
          <p:cNvPr id="5" name="Footer Placeholder 4">
            <a:extLst>
              <a:ext uri="{FF2B5EF4-FFF2-40B4-BE49-F238E27FC236}">
                <a16:creationId xmlns:a16="http://schemas.microsoft.com/office/drawing/2014/main" id="{3BA3D8DF-4F6E-F71A-9B62-CED7DD7957C2}"/>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7F832276-3420-5848-B2B3-37399E52B248}"/>
              </a:ext>
            </a:extLst>
          </p:cNvPr>
          <p:cNvSpPr>
            <a:spLocks noGrp="1"/>
          </p:cNvSpPr>
          <p:nvPr>
            <p:ph type="sldNum" sz="quarter" idx="12"/>
          </p:nvPr>
        </p:nvSpPr>
        <p:spPr/>
        <p:txBody>
          <a:bodyPr/>
          <a:lstStyle/>
          <a:p>
            <a:fld id="{4D4D1752-60A0-4AA5-8E52-57CD517AB610}" type="slidenum">
              <a:rPr lang="en-CA" smtClean="0"/>
              <a:t>‹#›</a:t>
            </a:fld>
            <a:endParaRPr lang="en-CA"/>
          </a:p>
        </p:txBody>
      </p:sp>
    </p:spTree>
    <p:extLst>
      <p:ext uri="{BB962C8B-B14F-4D97-AF65-F5344CB8AC3E}">
        <p14:creationId xmlns:p14="http://schemas.microsoft.com/office/powerpoint/2010/main" val="8248179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A7C9F-EBCB-22F6-B6EE-F9BD72B356D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68C3A2F0-B831-A272-AB97-53B106A1EE97}"/>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EAC7DB3-4D25-4226-E704-986EE6BF9FD7}"/>
              </a:ext>
            </a:extLst>
          </p:cNvPr>
          <p:cNvSpPr>
            <a:spLocks noGrp="1"/>
          </p:cNvSpPr>
          <p:nvPr>
            <p:ph type="dt" sz="half" idx="10"/>
          </p:nvPr>
        </p:nvSpPr>
        <p:spPr/>
        <p:txBody>
          <a:bodyPr/>
          <a:lstStyle/>
          <a:p>
            <a:fld id="{14D6D9EF-CE1C-4ACE-B43A-095A88614771}" type="datetimeFigureOut">
              <a:rPr lang="en-CA" smtClean="0"/>
              <a:t>2025-11-24</a:t>
            </a:fld>
            <a:endParaRPr lang="en-CA"/>
          </a:p>
        </p:txBody>
      </p:sp>
      <p:sp>
        <p:nvSpPr>
          <p:cNvPr id="5" name="Footer Placeholder 4">
            <a:extLst>
              <a:ext uri="{FF2B5EF4-FFF2-40B4-BE49-F238E27FC236}">
                <a16:creationId xmlns:a16="http://schemas.microsoft.com/office/drawing/2014/main" id="{D4C5F824-42DE-A325-3CEE-DB4742E01F88}"/>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B2EB89CC-B740-A7AB-A149-BDDC153D2769}"/>
              </a:ext>
            </a:extLst>
          </p:cNvPr>
          <p:cNvSpPr>
            <a:spLocks noGrp="1"/>
          </p:cNvSpPr>
          <p:nvPr>
            <p:ph type="sldNum" sz="quarter" idx="12"/>
          </p:nvPr>
        </p:nvSpPr>
        <p:spPr/>
        <p:txBody>
          <a:bodyPr/>
          <a:lstStyle/>
          <a:p>
            <a:fld id="{4D4D1752-60A0-4AA5-8E52-57CD517AB610}" type="slidenum">
              <a:rPr lang="en-CA" smtClean="0"/>
              <a:t>‹#›</a:t>
            </a:fld>
            <a:endParaRPr lang="en-CA"/>
          </a:p>
        </p:txBody>
      </p:sp>
    </p:spTree>
    <p:extLst>
      <p:ext uri="{BB962C8B-B14F-4D97-AF65-F5344CB8AC3E}">
        <p14:creationId xmlns:p14="http://schemas.microsoft.com/office/powerpoint/2010/main" val="427649315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73C0F7-6A4F-1B6B-6819-EEAD84DE1BF3}"/>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D9036E1A-500B-F86F-5739-8B58AD3C62F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4FCDA22F-E4D5-1CA2-90C9-945513E8A22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27B17D8C-5682-F066-17AB-5FA6755663E4}"/>
              </a:ext>
            </a:extLst>
          </p:cNvPr>
          <p:cNvSpPr>
            <a:spLocks noGrp="1"/>
          </p:cNvSpPr>
          <p:nvPr>
            <p:ph type="dt" sz="half" idx="10"/>
          </p:nvPr>
        </p:nvSpPr>
        <p:spPr/>
        <p:txBody>
          <a:bodyPr/>
          <a:lstStyle/>
          <a:p>
            <a:fld id="{14D6D9EF-CE1C-4ACE-B43A-095A88614771}" type="datetimeFigureOut">
              <a:rPr lang="en-CA" smtClean="0"/>
              <a:t>2025-11-24</a:t>
            </a:fld>
            <a:endParaRPr lang="en-CA"/>
          </a:p>
        </p:txBody>
      </p:sp>
      <p:sp>
        <p:nvSpPr>
          <p:cNvPr id="6" name="Footer Placeholder 5">
            <a:extLst>
              <a:ext uri="{FF2B5EF4-FFF2-40B4-BE49-F238E27FC236}">
                <a16:creationId xmlns:a16="http://schemas.microsoft.com/office/drawing/2014/main" id="{900BD658-CEC1-FD09-723D-2C0345592245}"/>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8BC5B66F-5835-F65E-F198-123FCC85E406}"/>
              </a:ext>
            </a:extLst>
          </p:cNvPr>
          <p:cNvSpPr>
            <a:spLocks noGrp="1"/>
          </p:cNvSpPr>
          <p:nvPr>
            <p:ph type="sldNum" sz="quarter" idx="12"/>
          </p:nvPr>
        </p:nvSpPr>
        <p:spPr/>
        <p:txBody>
          <a:bodyPr/>
          <a:lstStyle/>
          <a:p>
            <a:fld id="{4D4D1752-60A0-4AA5-8E52-57CD517AB610}" type="slidenum">
              <a:rPr lang="en-CA" smtClean="0"/>
              <a:t>‹#›</a:t>
            </a:fld>
            <a:endParaRPr lang="en-CA"/>
          </a:p>
        </p:txBody>
      </p:sp>
    </p:spTree>
    <p:extLst>
      <p:ext uri="{BB962C8B-B14F-4D97-AF65-F5344CB8AC3E}">
        <p14:creationId xmlns:p14="http://schemas.microsoft.com/office/powerpoint/2010/main" val="83029449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4BB219-4C77-A38A-CFF6-7CD01DE1C3A1}"/>
              </a:ext>
            </a:extLst>
          </p:cNvPr>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86F6F143-2019-8856-0E72-1C4FAAF82CD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914F337-C386-D1CF-87B5-9B110982711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EDE0E76D-7D19-2F26-A234-706D3C1DFA6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9D196A3-EE12-745E-0011-56618FAA313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5B470A4E-0776-DB7F-423D-CF8C625A7927}"/>
              </a:ext>
            </a:extLst>
          </p:cNvPr>
          <p:cNvSpPr>
            <a:spLocks noGrp="1"/>
          </p:cNvSpPr>
          <p:nvPr>
            <p:ph type="dt" sz="half" idx="10"/>
          </p:nvPr>
        </p:nvSpPr>
        <p:spPr/>
        <p:txBody>
          <a:bodyPr/>
          <a:lstStyle/>
          <a:p>
            <a:fld id="{14D6D9EF-CE1C-4ACE-B43A-095A88614771}" type="datetimeFigureOut">
              <a:rPr lang="en-CA" smtClean="0"/>
              <a:t>2025-11-24</a:t>
            </a:fld>
            <a:endParaRPr lang="en-CA"/>
          </a:p>
        </p:txBody>
      </p:sp>
      <p:sp>
        <p:nvSpPr>
          <p:cNvPr id="8" name="Footer Placeholder 7">
            <a:extLst>
              <a:ext uri="{FF2B5EF4-FFF2-40B4-BE49-F238E27FC236}">
                <a16:creationId xmlns:a16="http://schemas.microsoft.com/office/drawing/2014/main" id="{45C84561-436D-0EAA-86BF-59B6DE125AF1}"/>
              </a:ext>
            </a:extLst>
          </p:cNvPr>
          <p:cNvSpPr>
            <a:spLocks noGrp="1"/>
          </p:cNvSpPr>
          <p:nvPr>
            <p:ph type="ftr" sz="quarter" idx="11"/>
          </p:nvPr>
        </p:nvSpPr>
        <p:spPr/>
        <p:txBody>
          <a:bodyPr/>
          <a:lstStyle/>
          <a:p>
            <a:endParaRPr lang="en-CA"/>
          </a:p>
        </p:txBody>
      </p:sp>
      <p:sp>
        <p:nvSpPr>
          <p:cNvPr id="9" name="Slide Number Placeholder 8">
            <a:extLst>
              <a:ext uri="{FF2B5EF4-FFF2-40B4-BE49-F238E27FC236}">
                <a16:creationId xmlns:a16="http://schemas.microsoft.com/office/drawing/2014/main" id="{2309DE30-BDE5-E100-6358-7A1682DEF669}"/>
              </a:ext>
            </a:extLst>
          </p:cNvPr>
          <p:cNvSpPr>
            <a:spLocks noGrp="1"/>
          </p:cNvSpPr>
          <p:nvPr>
            <p:ph type="sldNum" sz="quarter" idx="12"/>
          </p:nvPr>
        </p:nvSpPr>
        <p:spPr/>
        <p:txBody>
          <a:bodyPr/>
          <a:lstStyle/>
          <a:p>
            <a:fld id="{4D4D1752-60A0-4AA5-8E52-57CD517AB610}" type="slidenum">
              <a:rPr lang="en-CA" smtClean="0"/>
              <a:t>‹#›</a:t>
            </a:fld>
            <a:endParaRPr lang="en-CA"/>
          </a:p>
        </p:txBody>
      </p:sp>
    </p:spTree>
    <p:extLst>
      <p:ext uri="{BB962C8B-B14F-4D97-AF65-F5344CB8AC3E}">
        <p14:creationId xmlns:p14="http://schemas.microsoft.com/office/powerpoint/2010/main" val="5539423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A64FE-094F-985C-6736-BDD0DF9305E3}"/>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753E33D5-5D8F-41F8-A6D9-7C33DF30C406}"/>
              </a:ext>
            </a:extLst>
          </p:cNvPr>
          <p:cNvSpPr>
            <a:spLocks noGrp="1"/>
          </p:cNvSpPr>
          <p:nvPr>
            <p:ph type="dt" sz="half" idx="10"/>
          </p:nvPr>
        </p:nvSpPr>
        <p:spPr/>
        <p:txBody>
          <a:bodyPr/>
          <a:lstStyle/>
          <a:p>
            <a:fld id="{14D6D9EF-CE1C-4ACE-B43A-095A88614771}" type="datetimeFigureOut">
              <a:rPr lang="en-CA" smtClean="0"/>
              <a:t>2025-11-24</a:t>
            </a:fld>
            <a:endParaRPr lang="en-CA"/>
          </a:p>
        </p:txBody>
      </p:sp>
      <p:sp>
        <p:nvSpPr>
          <p:cNvPr id="4" name="Footer Placeholder 3">
            <a:extLst>
              <a:ext uri="{FF2B5EF4-FFF2-40B4-BE49-F238E27FC236}">
                <a16:creationId xmlns:a16="http://schemas.microsoft.com/office/drawing/2014/main" id="{51D55E4C-5A27-3E34-9601-648C2DE38643}"/>
              </a:ext>
            </a:extLst>
          </p:cNvPr>
          <p:cNvSpPr>
            <a:spLocks noGrp="1"/>
          </p:cNvSpPr>
          <p:nvPr>
            <p:ph type="ftr" sz="quarter" idx="11"/>
          </p:nvPr>
        </p:nvSpPr>
        <p:spPr/>
        <p:txBody>
          <a:bodyPr/>
          <a:lstStyle/>
          <a:p>
            <a:endParaRPr lang="en-CA"/>
          </a:p>
        </p:txBody>
      </p:sp>
      <p:sp>
        <p:nvSpPr>
          <p:cNvPr id="5" name="Slide Number Placeholder 4">
            <a:extLst>
              <a:ext uri="{FF2B5EF4-FFF2-40B4-BE49-F238E27FC236}">
                <a16:creationId xmlns:a16="http://schemas.microsoft.com/office/drawing/2014/main" id="{28417EF1-9537-3EFD-23FE-3CC6F8B02BC7}"/>
              </a:ext>
            </a:extLst>
          </p:cNvPr>
          <p:cNvSpPr>
            <a:spLocks noGrp="1"/>
          </p:cNvSpPr>
          <p:nvPr>
            <p:ph type="sldNum" sz="quarter" idx="12"/>
          </p:nvPr>
        </p:nvSpPr>
        <p:spPr/>
        <p:txBody>
          <a:bodyPr/>
          <a:lstStyle/>
          <a:p>
            <a:fld id="{4D4D1752-60A0-4AA5-8E52-57CD517AB610}" type="slidenum">
              <a:rPr lang="en-CA" smtClean="0"/>
              <a:t>‹#›</a:t>
            </a:fld>
            <a:endParaRPr lang="en-CA"/>
          </a:p>
        </p:txBody>
      </p:sp>
    </p:spTree>
    <p:extLst>
      <p:ext uri="{BB962C8B-B14F-4D97-AF65-F5344CB8AC3E}">
        <p14:creationId xmlns:p14="http://schemas.microsoft.com/office/powerpoint/2010/main" val="280927899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03CCAD4-5047-AA66-39F8-759F54CC8B60}"/>
              </a:ext>
            </a:extLst>
          </p:cNvPr>
          <p:cNvSpPr>
            <a:spLocks noGrp="1"/>
          </p:cNvSpPr>
          <p:nvPr>
            <p:ph type="dt" sz="half" idx="10"/>
          </p:nvPr>
        </p:nvSpPr>
        <p:spPr/>
        <p:txBody>
          <a:bodyPr/>
          <a:lstStyle/>
          <a:p>
            <a:fld id="{14D6D9EF-CE1C-4ACE-B43A-095A88614771}" type="datetimeFigureOut">
              <a:rPr lang="en-CA" smtClean="0"/>
              <a:t>2025-11-24</a:t>
            </a:fld>
            <a:endParaRPr lang="en-CA"/>
          </a:p>
        </p:txBody>
      </p:sp>
      <p:sp>
        <p:nvSpPr>
          <p:cNvPr id="3" name="Footer Placeholder 2">
            <a:extLst>
              <a:ext uri="{FF2B5EF4-FFF2-40B4-BE49-F238E27FC236}">
                <a16:creationId xmlns:a16="http://schemas.microsoft.com/office/drawing/2014/main" id="{1DD6E5F1-F6AE-471A-4BCB-2D0BBC525E3B}"/>
              </a:ext>
            </a:extLst>
          </p:cNvPr>
          <p:cNvSpPr>
            <a:spLocks noGrp="1"/>
          </p:cNvSpPr>
          <p:nvPr>
            <p:ph type="ftr" sz="quarter" idx="11"/>
          </p:nvPr>
        </p:nvSpPr>
        <p:spPr/>
        <p:txBody>
          <a:bodyPr/>
          <a:lstStyle/>
          <a:p>
            <a:endParaRPr lang="en-CA"/>
          </a:p>
        </p:txBody>
      </p:sp>
      <p:sp>
        <p:nvSpPr>
          <p:cNvPr id="4" name="Slide Number Placeholder 3">
            <a:extLst>
              <a:ext uri="{FF2B5EF4-FFF2-40B4-BE49-F238E27FC236}">
                <a16:creationId xmlns:a16="http://schemas.microsoft.com/office/drawing/2014/main" id="{E9A3F30A-BB2F-B0E2-19B6-3B29215FC14D}"/>
              </a:ext>
            </a:extLst>
          </p:cNvPr>
          <p:cNvSpPr>
            <a:spLocks noGrp="1"/>
          </p:cNvSpPr>
          <p:nvPr>
            <p:ph type="sldNum" sz="quarter" idx="12"/>
          </p:nvPr>
        </p:nvSpPr>
        <p:spPr/>
        <p:txBody>
          <a:bodyPr/>
          <a:lstStyle/>
          <a:p>
            <a:fld id="{4D4D1752-60A0-4AA5-8E52-57CD517AB610}" type="slidenum">
              <a:rPr lang="en-CA" smtClean="0"/>
              <a:t>‹#›</a:t>
            </a:fld>
            <a:endParaRPr lang="en-CA"/>
          </a:p>
        </p:txBody>
      </p:sp>
    </p:spTree>
    <p:extLst>
      <p:ext uri="{BB962C8B-B14F-4D97-AF65-F5344CB8AC3E}">
        <p14:creationId xmlns:p14="http://schemas.microsoft.com/office/powerpoint/2010/main" val="387907212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8F49BE-0D5A-B71D-FE00-DCF0FE141CF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5A7AE8B4-FDBD-778E-6246-AA0DFFEF945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C1BFFA36-1E92-4BCB-8E64-247A44A7968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A8C88AF-F45F-B4C2-62D6-92ECC62F391C}"/>
              </a:ext>
            </a:extLst>
          </p:cNvPr>
          <p:cNvSpPr>
            <a:spLocks noGrp="1"/>
          </p:cNvSpPr>
          <p:nvPr>
            <p:ph type="dt" sz="half" idx="10"/>
          </p:nvPr>
        </p:nvSpPr>
        <p:spPr/>
        <p:txBody>
          <a:bodyPr/>
          <a:lstStyle/>
          <a:p>
            <a:fld id="{14D6D9EF-CE1C-4ACE-B43A-095A88614771}" type="datetimeFigureOut">
              <a:rPr lang="en-CA" smtClean="0"/>
              <a:t>2025-11-24</a:t>
            </a:fld>
            <a:endParaRPr lang="en-CA"/>
          </a:p>
        </p:txBody>
      </p:sp>
      <p:sp>
        <p:nvSpPr>
          <p:cNvPr id="6" name="Footer Placeholder 5">
            <a:extLst>
              <a:ext uri="{FF2B5EF4-FFF2-40B4-BE49-F238E27FC236}">
                <a16:creationId xmlns:a16="http://schemas.microsoft.com/office/drawing/2014/main" id="{8042C35F-6403-46E8-0415-89F15CD792F4}"/>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A94004E6-2EEE-4A2A-CA2B-5DACF21D7239}"/>
              </a:ext>
            </a:extLst>
          </p:cNvPr>
          <p:cNvSpPr>
            <a:spLocks noGrp="1"/>
          </p:cNvSpPr>
          <p:nvPr>
            <p:ph type="sldNum" sz="quarter" idx="12"/>
          </p:nvPr>
        </p:nvSpPr>
        <p:spPr/>
        <p:txBody>
          <a:bodyPr/>
          <a:lstStyle/>
          <a:p>
            <a:fld id="{4D4D1752-60A0-4AA5-8E52-57CD517AB610}" type="slidenum">
              <a:rPr lang="en-CA" smtClean="0"/>
              <a:t>‹#›</a:t>
            </a:fld>
            <a:endParaRPr lang="en-CA"/>
          </a:p>
        </p:txBody>
      </p:sp>
    </p:spTree>
    <p:extLst>
      <p:ext uri="{BB962C8B-B14F-4D97-AF65-F5344CB8AC3E}">
        <p14:creationId xmlns:p14="http://schemas.microsoft.com/office/powerpoint/2010/main" val="12488107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F174D6-CB91-0D4F-AF86-55DCBF5E2C11}"/>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62217F4D-45DD-570A-0A35-EFA4503246D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71CB428F-283C-D7B9-BD37-DDC09B1E47E0}"/>
              </a:ext>
            </a:extLst>
          </p:cNvPr>
          <p:cNvSpPr>
            <a:spLocks noGrp="1"/>
          </p:cNvSpPr>
          <p:nvPr>
            <p:ph type="dt" sz="half" idx="10"/>
          </p:nvPr>
        </p:nvSpPr>
        <p:spPr/>
        <p:txBody>
          <a:bodyPr/>
          <a:lstStyle/>
          <a:p>
            <a:fld id="{91841BB3-A61F-4DE4-A201-57A38F3A473D}" type="datetimeFigureOut">
              <a:rPr lang="en-CA" smtClean="0"/>
              <a:t>2025-11-24</a:t>
            </a:fld>
            <a:endParaRPr lang="en-CA"/>
          </a:p>
        </p:txBody>
      </p:sp>
      <p:sp>
        <p:nvSpPr>
          <p:cNvPr id="5" name="Footer Placeholder 4">
            <a:extLst>
              <a:ext uri="{FF2B5EF4-FFF2-40B4-BE49-F238E27FC236}">
                <a16:creationId xmlns:a16="http://schemas.microsoft.com/office/drawing/2014/main" id="{1C209074-337A-4820-B346-946CE7242512}"/>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DFA3288D-EF61-1F1A-8178-4D6DF6C8B77D}"/>
              </a:ext>
            </a:extLst>
          </p:cNvPr>
          <p:cNvSpPr>
            <a:spLocks noGrp="1"/>
          </p:cNvSpPr>
          <p:nvPr>
            <p:ph type="sldNum" sz="quarter" idx="12"/>
          </p:nvPr>
        </p:nvSpPr>
        <p:spPr/>
        <p:txBody>
          <a:bodyPr/>
          <a:lstStyle/>
          <a:p>
            <a:fld id="{0FF2DE62-4137-46F1-AB4C-F0837D02E58E}" type="slidenum">
              <a:rPr lang="en-CA" smtClean="0"/>
              <a:t>‹#›</a:t>
            </a:fld>
            <a:endParaRPr lang="en-CA"/>
          </a:p>
        </p:txBody>
      </p:sp>
    </p:spTree>
    <p:extLst>
      <p:ext uri="{BB962C8B-B14F-4D97-AF65-F5344CB8AC3E}">
        <p14:creationId xmlns:p14="http://schemas.microsoft.com/office/powerpoint/2010/main" val="116544592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97A1B-8564-5319-1BBD-3BAD6AF7008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9314D23B-613E-C68F-56AF-59512D6735D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a:extLst>
              <a:ext uri="{FF2B5EF4-FFF2-40B4-BE49-F238E27FC236}">
                <a16:creationId xmlns:a16="http://schemas.microsoft.com/office/drawing/2014/main" id="{C3F72A58-7073-DBDE-9A89-71E4FF233F5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A2E4197-AB01-D7A7-4370-DC4C492DF780}"/>
              </a:ext>
            </a:extLst>
          </p:cNvPr>
          <p:cNvSpPr>
            <a:spLocks noGrp="1"/>
          </p:cNvSpPr>
          <p:nvPr>
            <p:ph type="dt" sz="half" idx="10"/>
          </p:nvPr>
        </p:nvSpPr>
        <p:spPr/>
        <p:txBody>
          <a:bodyPr/>
          <a:lstStyle/>
          <a:p>
            <a:fld id="{14D6D9EF-CE1C-4ACE-B43A-095A88614771}" type="datetimeFigureOut">
              <a:rPr lang="en-CA" smtClean="0"/>
              <a:t>2025-11-24</a:t>
            </a:fld>
            <a:endParaRPr lang="en-CA"/>
          </a:p>
        </p:txBody>
      </p:sp>
      <p:sp>
        <p:nvSpPr>
          <p:cNvPr id="6" name="Footer Placeholder 5">
            <a:extLst>
              <a:ext uri="{FF2B5EF4-FFF2-40B4-BE49-F238E27FC236}">
                <a16:creationId xmlns:a16="http://schemas.microsoft.com/office/drawing/2014/main" id="{26F2CC31-7055-6597-5211-FCE95C89E123}"/>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C8832886-CF89-13D0-7954-E22A8AE5D6F1}"/>
              </a:ext>
            </a:extLst>
          </p:cNvPr>
          <p:cNvSpPr>
            <a:spLocks noGrp="1"/>
          </p:cNvSpPr>
          <p:nvPr>
            <p:ph type="sldNum" sz="quarter" idx="12"/>
          </p:nvPr>
        </p:nvSpPr>
        <p:spPr/>
        <p:txBody>
          <a:bodyPr/>
          <a:lstStyle/>
          <a:p>
            <a:fld id="{4D4D1752-60A0-4AA5-8E52-57CD517AB610}" type="slidenum">
              <a:rPr lang="en-CA" smtClean="0"/>
              <a:t>‹#›</a:t>
            </a:fld>
            <a:endParaRPr lang="en-CA"/>
          </a:p>
        </p:txBody>
      </p:sp>
    </p:spTree>
    <p:extLst>
      <p:ext uri="{BB962C8B-B14F-4D97-AF65-F5344CB8AC3E}">
        <p14:creationId xmlns:p14="http://schemas.microsoft.com/office/powerpoint/2010/main" val="126769467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06828D-4959-59C5-B8DF-C5597ECA4E8A}"/>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31ADC04F-AD65-8AF5-B30B-A1D96FDDB8B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74BA4F6B-10C8-A150-1DCF-4987B2526EE7}"/>
              </a:ext>
            </a:extLst>
          </p:cNvPr>
          <p:cNvSpPr>
            <a:spLocks noGrp="1"/>
          </p:cNvSpPr>
          <p:nvPr>
            <p:ph type="dt" sz="half" idx="10"/>
          </p:nvPr>
        </p:nvSpPr>
        <p:spPr/>
        <p:txBody>
          <a:bodyPr/>
          <a:lstStyle/>
          <a:p>
            <a:fld id="{14D6D9EF-CE1C-4ACE-B43A-095A88614771}" type="datetimeFigureOut">
              <a:rPr lang="en-CA" smtClean="0"/>
              <a:t>2025-11-24</a:t>
            </a:fld>
            <a:endParaRPr lang="en-CA"/>
          </a:p>
        </p:txBody>
      </p:sp>
      <p:sp>
        <p:nvSpPr>
          <p:cNvPr id="5" name="Footer Placeholder 4">
            <a:extLst>
              <a:ext uri="{FF2B5EF4-FFF2-40B4-BE49-F238E27FC236}">
                <a16:creationId xmlns:a16="http://schemas.microsoft.com/office/drawing/2014/main" id="{D1705810-6139-5F6B-D000-A226ED239774}"/>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C3B350C7-88C9-D7C8-6C05-19DD46ADF89A}"/>
              </a:ext>
            </a:extLst>
          </p:cNvPr>
          <p:cNvSpPr>
            <a:spLocks noGrp="1"/>
          </p:cNvSpPr>
          <p:nvPr>
            <p:ph type="sldNum" sz="quarter" idx="12"/>
          </p:nvPr>
        </p:nvSpPr>
        <p:spPr/>
        <p:txBody>
          <a:bodyPr/>
          <a:lstStyle/>
          <a:p>
            <a:fld id="{4D4D1752-60A0-4AA5-8E52-57CD517AB610}" type="slidenum">
              <a:rPr lang="en-CA" smtClean="0"/>
              <a:t>‹#›</a:t>
            </a:fld>
            <a:endParaRPr lang="en-CA"/>
          </a:p>
        </p:txBody>
      </p:sp>
    </p:spTree>
    <p:extLst>
      <p:ext uri="{BB962C8B-B14F-4D97-AF65-F5344CB8AC3E}">
        <p14:creationId xmlns:p14="http://schemas.microsoft.com/office/powerpoint/2010/main" val="395312958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474F537-E672-B019-B23F-A859909F125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BAC99C5C-D0B9-C0DA-4C56-CAB10B4B4CB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134C4A31-F573-C5E3-1623-DBB36ADA2920}"/>
              </a:ext>
            </a:extLst>
          </p:cNvPr>
          <p:cNvSpPr>
            <a:spLocks noGrp="1"/>
          </p:cNvSpPr>
          <p:nvPr>
            <p:ph type="dt" sz="half" idx="10"/>
          </p:nvPr>
        </p:nvSpPr>
        <p:spPr/>
        <p:txBody>
          <a:bodyPr/>
          <a:lstStyle/>
          <a:p>
            <a:fld id="{14D6D9EF-CE1C-4ACE-B43A-095A88614771}" type="datetimeFigureOut">
              <a:rPr lang="en-CA" smtClean="0"/>
              <a:t>2025-11-24</a:t>
            </a:fld>
            <a:endParaRPr lang="en-CA"/>
          </a:p>
        </p:txBody>
      </p:sp>
      <p:sp>
        <p:nvSpPr>
          <p:cNvPr id="5" name="Footer Placeholder 4">
            <a:extLst>
              <a:ext uri="{FF2B5EF4-FFF2-40B4-BE49-F238E27FC236}">
                <a16:creationId xmlns:a16="http://schemas.microsoft.com/office/drawing/2014/main" id="{F5819AB5-21C7-AAD2-9E0F-8EB5CBB13817}"/>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854CAB95-EB80-2CEA-6CDA-7D1C67E4A41C}"/>
              </a:ext>
            </a:extLst>
          </p:cNvPr>
          <p:cNvSpPr>
            <a:spLocks noGrp="1"/>
          </p:cNvSpPr>
          <p:nvPr>
            <p:ph type="sldNum" sz="quarter" idx="12"/>
          </p:nvPr>
        </p:nvSpPr>
        <p:spPr/>
        <p:txBody>
          <a:bodyPr/>
          <a:lstStyle/>
          <a:p>
            <a:fld id="{4D4D1752-60A0-4AA5-8E52-57CD517AB610}" type="slidenum">
              <a:rPr lang="en-CA" smtClean="0"/>
              <a:t>‹#›</a:t>
            </a:fld>
            <a:endParaRPr lang="en-CA"/>
          </a:p>
        </p:txBody>
      </p:sp>
    </p:spTree>
    <p:extLst>
      <p:ext uri="{BB962C8B-B14F-4D97-AF65-F5344CB8AC3E}">
        <p14:creationId xmlns:p14="http://schemas.microsoft.com/office/powerpoint/2010/main" val="20371190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D9BA3-4FDC-8F8C-AAEC-74F20551F45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BDA8DFD1-BF94-FFF2-026C-EBB4D87055E4}"/>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FB4CF39-A86D-F982-8960-910A291E09D6}"/>
              </a:ext>
            </a:extLst>
          </p:cNvPr>
          <p:cNvSpPr>
            <a:spLocks noGrp="1"/>
          </p:cNvSpPr>
          <p:nvPr>
            <p:ph type="dt" sz="half" idx="10"/>
          </p:nvPr>
        </p:nvSpPr>
        <p:spPr/>
        <p:txBody>
          <a:bodyPr/>
          <a:lstStyle/>
          <a:p>
            <a:fld id="{91841BB3-A61F-4DE4-A201-57A38F3A473D}" type="datetimeFigureOut">
              <a:rPr lang="en-CA" smtClean="0"/>
              <a:t>2025-11-24</a:t>
            </a:fld>
            <a:endParaRPr lang="en-CA"/>
          </a:p>
        </p:txBody>
      </p:sp>
      <p:sp>
        <p:nvSpPr>
          <p:cNvPr id="5" name="Footer Placeholder 4">
            <a:extLst>
              <a:ext uri="{FF2B5EF4-FFF2-40B4-BE49-F238E27FC236}">
                <a16:creationId xmlns:a16="http://schemas.microsoft.com/office/drawing/2014/main" id="{2C9F614B-07D2-E2CC-501E-D69DC889E536}"/>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113D4EDB-CAD9-4CB4-6D92-B4200FF48DC1}"/>
              </a:ext>
            </a:extLst>
          </p:cNvPr>
          <p:cNvSpPr>
            <a:spLocks noGrp="1"/>
          </p:cNvSpPr>
          <p:nvPr>
            <p:ph type="sldNum" sz="quarter" idx="12"/>
          </p:nvPr>
        </p:nvSpPr>
        <p:spPr/>
        <p:txBody>
          <a:bodyPr/>
          <a:lstStyle/>
          <a:p>
            <a:fld id="{0FF2DE62-4137-46F1-AB4C-F0837D02E58E}" type="slidenum">
              <a:rPr lang="en-CA" smtClean="0"/>
              <a:t>‹#›</a:t>
            </a:fld>
            <a:endParaRPr lang="en-CA"/>
          </a:p>
        </p:txBody>
      </p:sp>
    </p:spTree>
    <p:extLst>
      <p:ext uri="{BB962C8B-B14F-4D97-AF65-F5344CB8AC3E}">
        <p14:creationId xmlns:p14="http://schemas.microsoft.com/office/powerpoint/2010/main" val="41324440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72CC8A-5E0F-F594-9AE4-D32C16FC811D}"/>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A48123E4-906F-659E-AB86-61D81F6BCB8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8F636F5E-E4CF-A08D-9BAF-F9A0863C0C2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A8437110-75CA-A566-9E6C-B035AD5E7367}"/>
              </a:ext>
            </a:extLst>
          </p:cNvPr>
          <p:cNvSpPr>
            <a:spLocks noGrp="1"/>
          </p:cNvSpPr>
          <p:nvPr>
            <p:ph type="dt" sz="half" idx="10"/>
          </p:nvPr>
        </p:nvSpPr>
        <p:spPr/>
        <p:txBody>
          <a:bodyPr/>
          <a:lstStyle/>
          <a:p>
            <a:fld id="{91841BB3-A61F-4DE4-A201-57A38F3A473D}" type="datetimeFigureOut">
              <a:rPr lang="en-CA" smtClean="0"/>
              <a:t>2025-11-24</a:t>
            </a:fld>
            <a:endParaRPr lang="en-CA"/>
          </a:p>
        </p:txBody>
      </p:sp>
      <p:sp>
        <p:nvSpPr>
          <p:cNvPr id="6" name="Footer Placeholder 5">
            <a:extLst>
              <a:ext uri="{FF2B5EF4-FFF2-40B4-BE49-F238E27FC236}">
                <a16:creationId xmlns:a16="http://schemas.microsoft.com/office/drawing/2014/main" id="{CD23BB02-5BDD-BE89-0050-555645040D7F}"/>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5FE2E8DA-8B20-9D51-95AA-1935128BEE84}"/>
              </a:ext>
            </a:extLst>
          </p:cNvPr>
          <p:cNvSpPr>
            <a:spLocks noGrp="1"/>
          </p:cNvSpPr>
          <p:nvPr>
            <p:ph type="sldNum" sz="quarter" idx="12"/>
          </p:nvPr>
        </p:nvSpPr>
        <p:spPr/>
        <p:txBody>
          <a:bodyPr/>
          <a:lstStyle/>
          <a:p>
            <a:fld id="{0FF2DE62-4137-46F1-AB4C-F0837D02E58E}" type="slidenum">
              <a:rPr lang="en-CA" smtClean="0"/>
              <a:t>‹#›</a:t>
            </a:fld>
            <a:endParaRPr lang="en-CA"/>
          </a:p>
        </p:txBody>
      </p:sp>
    </p:spTree>
    <p:extLst>
      <p:ext uri="{BB962C8B-B14F-4D97-AF65-F5344CB8AC3E}">
        <p14:creationId xmlns:p14="http://schemas.microsoft.com/office/powerpoint/2010/main" val="32959759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15D69B-14AA-1579-CC60-CC8FB967CDA7}"/>
              </a:ext>
            </a:extLst>
          </p:cNvPr>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A0F8C533-FFCE-08C2-EA7E-CD3472FF620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7EB470A-7D40-15AF-DC69-C6AACADAE69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8B303A79-7D54-CDAD-3845-CD691F6A348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EDCA3DD-69DD-57C8-580A-CF3D1EDA3C6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4B6CB7F7-6CDE-7B83-3AF8-D1D9E9671060}"/>
              </a:ext>
            </a:extLst>
          </p:cNvPr>
          <p:cNvSpPr>
            <a:spLocks noGrp="1"/>
          </p:cNvSpPr>
          <p:nvPr>
            <p:ph type="dt" sz="half" idx="10"/>
          </p:nvPr>
        </p:nvSpPr>
        <p:spPr/>
        <p:txBody>
          <a:bodyPr/>
          <a:lstStyle/>
          <a:p>
            <a:fld id="{91841BB3-A61F-4DE4-A201-57A38F3A473D}" type="datetimeFigureOut">
              <a:rPr lang="en-CA" smtClean="0"/>
              <a:t>2025-11-24</a:t>
            </a:fld>
            <a:endParaRPr lang="en-CA"/>
          </a:p>
        </p:txBody>
      </p:sp>
      <p:sp>
        <p:nvSpPr>
          <p:cNvPr id="8" name="Footer Placeholder 7">
            <a:extLst>
              <a:ext uri="{FF2B5EF4-FFF2-40B4-BE49-F238E27FC236}">
                <a16:creationId xmlns:a16="http://schemas.microsoft.com/office/drawing/2014/main" id="{FF639D4B-D239-6EF0-E593-4F42294C2EFF}"/>
              </a:ext>
            </a:extLst>
          </p:cNvPr>
          <p:cNvSpPr>
            <a:spLocks noGrp="1"/>
          </p:cNvSpPr>
          <p:nvPr>
            <p:ph type="ftr" sz="quarter" idx="11"/>
          </p:nvPr>
        </p:nvSpPr>
        <p:spPr/>
        <p:txBody>
          <a:bodyPr/>
          <a:lstStyle/>
          <a:p>
            <a:endParaRPr lang="en-CA"/>
          </a:p>
        </p:txBody>
      </p:sp>
      <p:sp>
        <p:nvSpPr>
          <p:cNvPr id="9" name="Slide Number Placeholder 8">
            <a:extLst>
              <a:ext uri="{FF2B5EF4-FFF2-40B4-BE49-F238E27FC236}">
                <a16:creationId xmlns:a16="http://schemas.microsoft.com/office/drawing/2014/main" id="{C9BDBDD7-0CEE-539D-E2BC-C6F28A6E65A6}"/>
              </a:ext>
            </a:extLst>
          </p:cNvPr>
          <p:cNvSpPr>
            <a:spLocks noGrp="1"/>
          </p:cNvSpPr>
          <p:nvPr>
            <p:ph type="sldNum" sz="quarter" idx="12"/>
          </p:nvPr>
        </p:nvSpPr>
        <p:spPr/>
        <p:txBody>
          <a:bodyPr/>
          <a:lstStyle/>
          <a:p>
            <a:fld id="{0FF2DE62-4137-46F1-AB4C-F0837D02E58E}" type="slidenum">
              <a:rPr lang="en-CA" smtClean="0"/>
              <a:t>‹#›</a:t>
            </a:fld>
            <a:endParaRPr lang="en-CA"/>
          </a:p>
        </p:txBody>
      </p:sp>
    </p:spTree>
    <p:extLst>
      <p:ext uri="{BB962C8B-B14F-4D97-AF65-F5344CB8AC3E}">
        <p14:creationId xmlns:p14="http://schemas.microsoft.com/office/powerpoint/2010/main" val="1436393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99960E-A2BC-5581-99FE-BD9E4CFB970D}"/>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68A3D9AB-F3E4-6169-16B3-3A86C1066590}"/>
              </a:ext>
            </a:extLst>
          </p:cNvPr>
          <p:cNvSpPr>
            <a:spLocks noGrp="1"/>
          </p:cNvSpPr>
          <p:nvPr>
            <p:ph type="dt" sz="half" idx="10"/>
          </p:nvPr>
        </p:nvSpPr>
        <p:spPr/>
        <p:txBody>
          <a:bodyPr/>
          <a:lstStyle/>
          <a:p>
            <a:fld id="{91841BB3-A61F-4DE4-A201-57A38F3A473D}" type="datetimeFigureOut">
              <a:rPr lang="en-CA" smtClean="0"/>
              <a:t>2025-11-24</a:t>
            </a:fld>
            <a:endParaRPr lang="en-CA"/>
          </a:p>
        </p:txBody>
      </p:sp>
      <p:sp>
        <p:nvSpPr>
          <p:cNvPr id="4" name="Footer Placeholder 3">
            <a:extLst>
              <a:ext uri="{FF2B5EF4-FFF2-40B4-BE49-F238E27FC236}">
                <a16:creationId xmlns:a16="http://schemas.microsoft.com/office/drawing/2014/main" id="{FC6157FF-72D4-1CC1-0B73-35040F65D778}"/>
              </a:ext>
            </a:extLst>
          </p:cNvPr>
          <p:cNvSpPr>
            <a:spLocks noGrp="1"/>
          </p:cNvSpPr>
          <p:nvPr>
            <p:ph type="ftr" sz="quarter" idx="11"/>
          </p:nvPr>
        </p:nvSpPr>
        <p:spPr/>
        <p:txBody>
          <a:bodyPr/>
          <a:lstStyle/>
          <a:p>
            <a:endParaRPr lang="en-CA"/>
          </a:p>
        </p:txBody>
      </p:sp>
      <p:sp>
        <p:nvSpPr>
          <p:cNvPr id="5" name="Slide Number Placeholder 4">
            <a:extLst>
              <a:ext uri="{FF2B5EF4-FFF2-40B4-BE49-F238E27FC236}">
                <a16:creationId xmlns:a16="http://schemas.microsoft.com/office/drawing/2014/main" id="{F52C0556-48A9-8979-2CF7-C730F0FB9556}"/>
              </a:ext>
            </a:extLst>
          </p:cNvPr>
          <p:cNvSpPr>
            <a:spLocks noGrp="1"/>
          </p:cNvSpPr>
          <p:nvPr>
            <p:ph type="sldNum" sz="quarter" idx="12"/>
          </p:nvPr>
        </p:nvSpPr>
        <p:spPr/>
        <p:txBody>
          <a:bodyPr/>
          <a:lstStyle/>
          <a:p>
            <a:fld id="{0FF2DE62-4137-46F1-AB4C-F0837D02E58E}" type="slidenum">
              <a:rPr lang="en-CA" smtClean="0"/>
              <a:t>‹#›</a:t>
            </a:fld>
            <a:endParaRPr lang="en-CA"/>
          </a:p>
        </p:txBody>
      </p:sp>
    </p:spTree>
    <p:extLst>
      <p:ext uri="{BB962C8B-B14F-4D97-AF65-F5344CB8AC3E}">
        <p14:creationId xmlns:p14="http://schemas.microsoft.com/office/powerpoint/2010/main" val="9927988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C06C3CD-1407-782E-BE03-23159538062F}"/>
              </a:ext>
            </a:extLst>
          </p:cNvPr>
          <p:cNvSpPr>
            <a:spLocks noGrp="1"/>
          </p:cNvSpPr>
          <p:nvPr>
            <p:ph type="dt" sz="half" idx="10"/>
          </p:nvPr>
        </p:nvSpPr>
        <p:spPr/>
        <p:txBody>
          <a:bodyPr/>
          <a:lstStyle/>
          <a:p>
            <a:fld id="{91841BB3-A61F-4DE4-A201-57A38F3A473D}" type="datetimeFigureOut">
              <a:rPr lang="en-CA" smtClean="0"/>
              <a:t>2025-11-24</a:t>
            </a:fld>
            <a:endParaRPr lang="en-CA"/>
          </a:p>
        </p:txBody>
      </p:sp>
      <p:sp>
        <p:nvSpPr>
          <p:cNvPr id="3" name="Footer Placeholder 2">
            <a:extLst>
              <a:ext uri="{FF2B5EF4-FFF2-40B4-BE49-F238E27FC236}">
                <a16:creationId xmlns:a16="http://schemas.microsoft.com/office/drawing/2014/main" id="{DEACA05C-65C3-482A-C364-5D25F6AC278A}"/>
              </a:ext>
            </a:extLst>
          </p:cNvPr>
          <p:cNvSpPr>
            <a:spLocks noGrp="1"/>
          </p:cNvSpPr>
          <p:nvPr>
            <p:ph type="ftr" sz="quarter" idx="11"/>
          </p:nvPr>
        </p:nvSpPr>
        <p:spPr/>
        <p:txBody>
          <a:bodyPr/>
          <a:lstStyle/>
          <a:p>
            <a:endParaRPr lang="en-CA"/>
          </a:p>
        </p:txBody>
      </p:sp>
      <p:sp>
        <p:nvSpPr>
          <p:cNvPr id="4" name="Slide Number Placeholder 3">
            <a:extLst>
              <a:ext uri="{FF2B5EF4-FFF2-40B4-BE49-F238E27FC236}">
                <a16:creationId xmlns:a16="http://schemas.microsoft.com/office/drawing/2014/main" id="{F44674D8-D8FF-CA6A-AAA7-4C72266DA4F0}"/>
              </a:ext>
            </a:extLst>
          </p:cNvPr>
          <p:cNvSpPr>
            <a:spLocks noGrp="1"/>
          </p:cNvSpPr>
          <p:nvPr>
            <p:ph type="sldNum" sz="quarter" idx="12"/>
          </p:nvPr>
        </p:nvSpPr>
        <p:spPr/>
        <p:txBody>
          <a:bodyPr/>
          <a:lstStyle/>
          <a:p>
            <a:fld id="{0FF2DE62-4137-46F1-AB4C-F0837D02E58E}" type="slidenum">
              <a:rPr lang="en-CA" smtClean="0"/>
              <a:t>‹#›</a:t>
            </a:fld>
            <a:endParaRPr lang="en-CA"/>
          </a:p>
        </p:txBody>
      </p:sp>
    </p:spTree>
    <p:extLst>
      <p:ext uri="{BB962C8B-B14F-4D97-AF65-F5344CB8AC3E}">
        <p14:creationId xmlns:p14="http://schemas.microsoft.com/office/powerpoint/2010/main" val="13305550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C82804-3C13-59F8-AE89-C616309C896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BB6B2A45-AC34-4BB3-81C4-5C69A4D63AB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EFDFCF66-BB17-DE81-123D-5C5F1055C49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C9AF139-2392-01F1-E85D-E52EF574B76A}"/>
              </a:ext>
            </a:extLst>
          </p:cNvPr>
          <p:cNvSpPr>
            <a:spLocks noGrp="1"/>
          </p:cNvSpPr>
          <p:nvPr>
            <p:ph type="dt" sz="half" idx="10"/>
          </p:nvPr>
        </p:nvSpPr>
        <p:spPr/>
        <p:txBody>
          <a:bodyPr/>
          <a:lstStyle/>
          <a:p>
            <a:fld id="{91841BB3-A61F-4DE4-A201-57A38F3A473D}" type="datetimeFigureOut">
              <a:rPr lang="en-CA" smtClean="0"/>
              <a:t>2025-11-24</a:t>
            </a:fld>
            <a:endParaRPr lang="en-CA"/>
          </a:p>
        </p:txBody>
      </p:sp>
      <p:sp>
        <p:nvSpPr>
          <p:cNvPr id="6" name="Footer Placeholder 5">
            <a:extLst>
              <a:ext uri="{FF2B5EF4-FFF2-40B4-BE49-F238E27FC236}">
                <a16:creationId xmlns:a16="http://schemas.microsoft.com/office/drawing/2014/main" id="{B89F330E-E266-F7BE-3E82-9CD466114A9D}"/>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B61AA4C9-357A-6785-0F80-3D880016FFE7}"/>
              </a:ext>
            </a:extLst>
          </p:cNvPr>
          <p:cNvSpPr>
            <a:spLocks noGrp="1"/>
          </p:cNvSpPr>
          <p:nvPr>
            <p:ph type="sldNum" sz="quarter" idx="12"/>
          </p:nvPr>
        </p:nvSpPr>
        <p:spPr/>
        <p:txBody>
          <a:bodyPr/>
          <a:lstStyle/>
          <a:p>
            <a:fld id="{0FF2DE62-4137-46F1-AB4C-F0837D02E58E}" type="slidenum">
              <a:rPr lang="en-CA" smtClean="0"/>
              <a:t>‹#›</a:t>
            </a:fld>
            <a:endParaRPr lang="en-CA"/>
          </a:p>
        </p:txBody>
      </p:sp>
    </p:spTree>
    <p:extLst>
      <p:ext uri="{BB962C8B-B14F-4D97-AF65-F5344CB8AC3E}">
        <p14:creationId xmlns:p14="http://schemas.microsoft.com/office/powerpoint/2010/main" val="12620721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D2D74-769D-F2ED-4923-E61F42027B3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4B3338E4-1363-672B-C4AE-C81D46F7F3C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a:extLst>
              <a:ext uri="{FF2B5EF4-FFF2-40B4-BE49-F238E27FC236}">
                <a16:creationId xmlns:a16="http://schemas.microsoft.com/office/drawing/2014/main" id="{2A5088DA-01A2-3982-D4C9-99D6540E299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E5339CB-A2EE-B349-9EB9-2D40D3D905A8}"/>
              </a:ext>
            </a:extLst>
          </p:cNvPr>
          <p:cNvSpPr>
            <a:spLocks noGrp="1"/>
          </p:cNvSpPr>
          <p:nvPr>
            <p:ph type="dt" sz="half" idx="10"/>
          </p:nvPr>
        </p:nvSpPr>
        <p:spPr/>
        <p:txBody>
          <a:bodyPr/>
          <a:lstStyle/>
          <a:p>
            <a:fld id="{91841BB3-A61F-4DE4-A201-57A38F3A473D}" type="datetimeFigureOut">
              <a:rPr lang="en-CA" smtClean="0"/>
              <a:t>2025-11-24</a:t>
            </a:fld>
            <a:endParaRPr lang="en-CA"/>
          </a:p>
        </p:txBody>
      </p:sp>
      <p:sp>
        <p:nvSpPr>
          <p:cNvPr id="6" name="Footer Placeholder 5">
            <a:extLst>
              <a:ext uri="{FF2B5EF4-FFF2-40B4-BE49-F238E27FC236}">
                <a16:creationId xmlns:a16="http://schemas.microsoft.com/office/drawing/2014/main" id="{D348BC82-7919-3697-BA42-8AED00E24FA3}"/>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C2D8404A-8B56-11CF-BEEB-5B5416013246}"/>
              </a:ext>
            </a:extLst>
          </p:cNvPr>
          <p:cNvSpPr>
            <a:spLocks noGrp="1"/>
          </p:cNvSpPr>
          <p:nvPr>
            <p:ph type="sldNum" sz="quarter" idx="12"/>
          </p:nvPr>
        </p:nvSpPr>
        <p:spPr/>
        <p:txBody>
          <a:bodyPr/>
          <a:lstStyle/>
          <a:p>
            <a:fld id="{0FF2DE62-4137-46F1-AB4C-F0837D02E58E}" type="slidenum">
              <a:rPr lang="en-CA" smtClean="0"/>
              <a:t>‹#›</a:t>
            </a:fld>
            <a:endParaRPr lang="en-CA"/>
          </a:p>
        </p:txBody>
      </p:sp>
    </p:spTree>
    <p:extLst>
      <p:ext uri="{BB962C8B-B14F-4D97-AF65-F5344CB8AC3E}">
        <p14:creationId xmlns:p14="http://schemas.microsoft.com/office/powerpoint/2010/main" val="8853140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BEC8FA0-CFA3-D891-4F5F-014CA556106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C6AAE909-20D2-A85D-4501-5DDA1BB0A4D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591DB678-4151-14CA-736E-99531CFDE57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91841BB3-A61F-4DE4-A201-57A38F3A473D}" type="datetimeFigureOut">
              <a:rPr lang="en-CA" smtClean="0"/>
              <a:t>2025-11-24</a:t>
            </a:fld>
            <a:endParaRPr lang="en-CA"/>
          </a:p>
        </p:txBody>
      </p:sp>
      <p:sp>
        <p:nvSpPr>
          <p:cNvPr id="5" name="Footer Placeholder 4">
            <a:extLst>
              <a:ext uri="{FF2B5EF4-FFF2-40B4-BE49-F238E27FC236}">
                <a16:creationId xmlns:a16="http://schemas.microsoft.com/office/drawing/2014/main" id="{5A6077DA-19B8-90FD-DE39-A243F65BDEB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CA"/>
          </a:p>
        </p:txBody>
      </p:sp>
      <p:sp>
        <p:nvSpPr>
          <p:cNvPr id="6" name="Slide Number Placeholder 5">
            <a:extLst>
              <a:ext uri="{FF2B5EF4-FFF2-40B4-BE49-F238E27FC236}">
                <a16:creationId xmlns:a16="http://schemas.microsoft.com/office/drawing/2014/main" id="{3DA279D5-7BF0-DC82-B20E-8214DA0AA66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0FF2DE62-4137-46F1-AB4C-F0837D02E58E}" type="slidenum">
              <a:rPr lang="en-CA" smtClean="0"/>
              <a:t>‹#›</a:t>
            </a:fld>
            <a:endParaRPr lang="en-CA"/>
          </a:p>
        </p:txBody>
      </p:sp>
      <p:sp>
        <p:nvSpPr>
          <p:cNvPr id="8" name="TextBox 7">
            <a:extLst>
              <a:ext uri="{FF2B5EF4-FFF2-40B4-BE49-F238E27FC236}">
                <a16:creationId xmlns:a16="http://schemas.microsoft.com/office/drawing/2014/main" id="{EC73615D-D7E8-0540-7921-19CD334E395E}"/>
              </a:ext>
            </a:extLst>
          </p:cNvPr>
          <p:cNvSpPr txBox="1"/>
          <p:nvPr userDrawn="1">
            <p:extLst>
              <p:ext uri="{1162E1C5-73C7-4A58-AE30-91384D911F3F}">
                <p184:classification xmlns:p184="http://schemas.microsoft.com/office/powerpoint/2018/4/main" val="hdr"/>
              </p:ext>
            </p:extLst>
          </p:nvPr>
        </p:nvSpPr>
        <p:spPr>
          <a:xfrm>
            <a:off x="10201275" y="63500"/>
            <a:ext cx="1962150" cy="182880"/>
          </a:xfrm>
          <a:prstGeom prst="rect">
            <a:avLst/>
          </a:prstGeom>
        </p:spPr>
        <p:txBody>
          <a:bodyPr horzOverflow="overflow" lIns="0" tIns="0" rIns="0" bIns="0">
            <a:spAutoFit/>
          </a:bodyPr>
          <a:lstStyle/>
          <a:p>
            <a:pPr algn="l"/>
            <a:r>
              <a:rPr lang="en-CA" sz="1200">
                <a:solidFill>
                  <a:srgbClr val="000000">
                    <a:alpha val="50000"/>
                  </a:srgbClr>
                </a:solidFill>
                <a:latin typeface="Calibri" panose="020F0502020204030204" pitchFamily="34" charset="0"/>
                <a:ea typeface="Calibri" panose="020F0502020204030204" pitchFamily="34" charset="0"/>
                <a:cs typeface="Calibri" panose="020F0502020204030204" pitchFamily="34" charset="0"/>
              </a:rPr>
              <a:t>UNCLASSIFIED - NON CLASSIFIÉ</a:t>
            </a:r>
          </a:p>
        </p:txBody>
      </p:sp>
    </p:spTree>
    <p:extLst>
      <p:ext uri="{BB962C8B-B14F-4D97-AF65-F5344CB8AC3E}">
        <p14:creationId xmlns:p14="http://schemas.microsoft.com/office/powerpoint/2010/main" val="27117881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469082F-1162-DD13-63DE-A1901CE1855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2318B602-AE24-1230-9F7D-C360ECDEBB0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854E82BA-907D-3A3B-82D6-FC4066DEE85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14D6D9EF-CE1C-4ACE-B43A-095A88614771}" type="datetimeFigureOut">
              <a:rPr lang="en-CA" smtClean="0"/>
              <a:t>2025-11-24</a:t>
            </a:fld>
            <a:endParaRPr lang="en-CA"/>
          </a:p>
        </p:txBody>
      </p:sp>
      <p:sp>
        <p:nvSpPr>
          <p:cNvPr id="5" name="Footer Placeholder 4">
            <a:extLst>
              <a:ext uri="{FF2B5EF4-FFF2-40B4-BE49-F238E27FC236}">
                <a16:creationId xmlns:a16="http://schemas.microsoft.com/office/drawing/2014/main" id="{378EEDE7-3FF4-6A4A-682D-A7856504582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CA"/>
          </a:p>
        </p:txBody>
      </p:sp>
      <p:sp>
        <p:nvSpPr>
          <p:cNvPr id="6" name="Slide Number Placeholder 5">
            <a:extLst>
              <a:ext uri="{FF2B5EF4-FFF2-40B4-BE49-F238E27FC236}">
                <a16:creationId xmlns:a16="http://schemas.microsoft.com/office/drawing/2014/main" id="{75F7219F-4AFA-2EFC-7ADF-CCF4ACE5B6C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D4D1752-60A0-4AA5-8E52-57CD517AB610}" type="slidenum">
              <a:rPr lang="en-CA" smtClean="0"/>
              <a:t>‹#›</a:t>
            </a:fld>
            <a:endParaRPr lang="en-CA"/>
          </a:p>
        </p:txBody>
      </p:sp>
      <p:sp>
        <p:nvSpPr>
          <p:cNvPr id="8" name="TextBox 7">
            <a:extLst>
              <a:ext uri="{FF2B5EF4-FFF2-40B4-BE49-F238E27FC236}">
                <a16:creationId xmlns:a16="http://schemas.microsoft.com/office/drawing/2014/main" id="{33450C1C-5A84-F249-F9C7-4DD0DEE00E03}"/>
              </a:ext>
            </a:extLst>
          </p:cNvPr>
          <p:cNvSpPr txBox="1"/>
          <p:nvPr>
            <p:extLst>
              <p:ext uri="{1162E1C5-73C7-4A58-AE30-91384D911F3F}">
                <p184:classification xmlns:p184="http://schemas.microsoft.com/office/powerpoint/2018/4/main" val="hdr"/>
              </p:ext>
            </p:extLst>
          </p:nvPr>
        </p:nvSpPr>
        <p:spPr>
          <a:xfrm>
            <a:off x="10201275" y="63500"/>
            <a:ext cx="1962150" cy="182880"/>
          </a:xfrm>
          <a:prstGeom prst="rect">
            <a:avLst/>
          </a:prstGeom>
        </p:spPr>
        <p:txBody>
          <a:bodyPr horzOverflow="overflow" lIns="0" tIns="0" rIns="0" bIns="0">
            <a:spAutoFit/>
          </a:bodyPr>
          <a:lstStyle/>
          <a:p>
            <a:pPr algn="l"/>
            <a:r>
              <a:rPr lang="en-CA" sz="1200">
                <a:solidFill>
                  <a:srgbClr val="000000">
                    <a:alpha val="50000"/>
                  </a:srgbClr>
                </a:solidFill>
                <a:latin typeface="Calibri" panose="020F0502020204030204" pitchFamily="34" charset="0"/>
                <a:ea typeface="Calibri" panose="020F0502020204030204" pitchFamily="34" charset="0"/>
                <a:cs typeface="Calibri" panose="020F0502020204030204" pitchFamily="34" charset="0"/>
              </a:rPr>
              <a:t>UNCLASSIFIED - NON CLASSIFIÉ</a:t>
            </a:r>
          </a:p>
        </p:txBody>
      </p:sp>
    </p:spTree>
    <p:extLst>
      <p:ext uri="{BB962C8B-B14F-4D97-AF65-F5344CB8AC3E}">
        <p14:creationId xmlns:p14="http://schemas.microsoft.com/office/powerpoint/2010/main" val="121160484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33.png"/><Relationship Id="rId4" Type="http://schemas.openxmlformats.org/officeDocument/2006/relationships/image" Target="../media/image32.png"/></Relationships>
</file>

<file path=ppt/slides/_rels/slide1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1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5.png"/><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40.png"/></Relationships>
</file>

<file path=ppt/slides/_rels/slide1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44.png"/><Relationship Id="rId4" Type="http://schemas.openxmlformats.org/officeDocument/2006/relationships/image" Target="../media/image43.png"/></Relationships>
</file>

<file path=ppt/slides/_rels/slide1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1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47.png"/></Relationships>
</file>

<file path=ppt/slides/_rels/slide1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55.png"/><Relationship Id="rId4" Type="http://schemas.openxmlformats.org/officeDocument/2006/relationships/image" Target="../media/image54.png"/></Relationships>
</file>

<file path=ppt/slides/_rels/slide1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1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61.png"/><Relationship Id="rId1" Type="http://schemas.openxmlformats.org/officeDocument/2006/relationships/slideLayout" Target="../slideLayouts/slideLayout2.xml"/><Relationship Id="rId5" Type="http://schemas.openxmlformats.org/officeDocument/2006/relationships/image" Target="../media/image60.png"/><Relationship Id="rId4" Type="http://schemas.openxmlformats.org/officeDocument/2006/relationships/image" Target="../media/image62.png"/></Relationships>
</file>

<file path=ppt/slides/_rels/slide1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66.png"/><Relationship Id="rId4" Type="http://schemas.openxmlformats.org/officeDocument/2006/relationships/image" Target="../media/image6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2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72.png"/><Relationship Id="rId1" Type="http://schemas.openxmlformats.org/officeDocument/2006/relationships/slideLayout" Target="../slideLayouts/slideLayout2.xml"/><Relationship Id="rId5" Type="http://schemas.openxmlformats.org/officeDocument/2006/relationships/image" Target="../media/image71.png"/><Relationship Id="rId4" Type="http://schemas.openxmlformats.org/officeDocument/2006/relationships/image" Target="../media/image73.png"/></Relationships>
</file>

<file path=ppt/slides/_rels/slide2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 Id="rId6" Type="http://schemas.openxmlformats.org/officeDocument/2006/relationships/image" Target="../media/image71.png"/><Relationship Id="rId5" Type="http://schemas.openxmlformats.org/officeDocument/2006/relationships/image" Target="../media/image77.png"/><Relationship Id="rId4" Type="http://schemas.openxmlformats.org/officeDocument/2006/relationships/image" Target="../media/image76.png"/></Relationships>
</file>

<file path=ppt/slides/_rels/slide2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2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83.png"/><Relationship Id="rId1" Type="http://schemas.openxmlformats.org/officeDocument/2006/relationships/slideLayout" Target="../slideLayouts/slideLayout2.xml"/><Relationship Id="rId5" Type="http://schemas.openxmlformats.org/officeDocument/2006/relationships/image" Target="../media/image82.png"/><Relationship Id="rId4" Type="http://schemas.openxmlformats.org/officeDocument/2006/relationships/image" Target="../media/image84.png"/></Relationships>
</file>

<file path=ppt/slides/_rels/slide25.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 Id="rId6" Type="http://schemas.openxmlformats.org/officeDocument/2006/relationships/image" Target="../media/image82.png"/><Relationship Id="rId5" Type="http://schemas.openxmlformats.org/officeDocument/2006/relationships/image" Target="../media/image88.png"/><Relationship Id="rId4" Type="http://schemas.openxmlformats.org/officeDocument/2006/relationships/image" Target="../media/image87.png"/></Relationships>
</file>

<file path=ppt/slides/_rels/slide26.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2.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91.png"/></Relationships>
</file>

<file path=ppt/slides/_rels/slide27.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94.png"/><Relationship Id="rId1" Type="http://schemas.openxmlformats.org/officeDocument/2006/relationships/slideLayout" Target="../slideLayouts/slideLayout2.xml"/><Relationship Id="rId4" Type="http://schemas.openxmlformats.org/officeDocument/2006/relationships/image" Target="../media/image93.png"/></Relationships>
</file>

<file path=ppt/slides/_rels/slide28.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2.xml"/><Relationship Id="rId6" Type="http://schemas.openxmlformats.org/officeDocument/2006/relationships/image" Target="../media/image93.png"/><Relationship Id="rId5" Type="http://schemas.openxmlformats.org/officeDocument/2006/relationships/image" Target="../media/image98.png"/><Relationship Id="rId4" Type="http://schemas.openxmlformats.org/officeDocument/2006/relationships/image" Target="../media/image97.png"/></Relationships>
</file>

<file path=ppt/slides/_rels/slide29.xml.rels><?xml version="1.0" encoding="UTF-8" standalone="yes"?>
<Relationships xmlns="http://schemas.openxmlformats.org/package/2006/relationships"><Relationship Id="rId3" Type="http://schemas.openxmlformats.org/officeDocument/2006/relationships/image" Target="../media/image100.png"/><Relationship Id="rId7" Type="http://schemas.openxmlformats.org/officeDocument/2006/relationships/image" Target="../media/image104.png"/><Relationship Id="rId2" Type="http://schemas.openxmlformats.org/officeDocument/2006/relationships/image" Target="../media/image99.png"/><Relationship Id="rId1" Type="http://schemas.openxmlformats.org/officeDocument/2006/relationships/slideLayout" Target="../slideLayouts/slideLayout2.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101.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3.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5.png"/><Relationship Id="rId1" Type="http://schemas.openxmlformats.org/officeDocument/2006/relationships/slideLayout" Target="../slideLayouts/slideLayout2.xml"/><Relationship Id="rId5" Type="http://schemas.openxmlformats.org/officeDocument/2006/relationships/image" Target="../media/image107.png"/><Relationship Id="rId4" Type="http://schemas.openxmlformats.org/officeDocument/2006/relationships/image" Target="../media/image106.png"/></Relationships>
</file>

<file path=ppt/slides/_rels/slide31.xml.rels><?xml version="1.0" encoding="UTF-8" standalone="yes"?>
<Relationships xmlns="http://schemas.openxmlformats.org/package/2006/relationships"><Relationship Id="rId3" Type="http://schemas.openxmlformats.org/officeDocument/2006/relationships/image" Target="../media/image109.png"/><Relationship Id="rId7" Type="http://schemas.openxmlformats.org/officeDocument/2006/relationships/image" Target="../media/image113.png"/><Relationship Id="rId2" Type="http://schemas.openxmlformats.org/officeDocument/2006/relationships/image" Target="../media/image108.png"/><Relationship Id="rId1" Type="http://schemas.openxmlformats.org/officeDocument/2006/relationships/slideLayout" Target="../slideLayouts/slideLayout2.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110.png"/></Relationships>
</file>

<file path=ppt/slides/_rels/slide32.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2.xml"/><Relationship Id="rId6" Type="http://schemas.openxmlformats.org/officeDocument/2006/relationships/image" Target="../media/image118.png"/><Relationship Id="rId5" Type="http://schemas.openxmlformats.org/officeDocument/2006/relationships/image" Target="../media/image117.png"/><Relationship Id="rId4" Type="http://schemas.openxmlformats.org/officeDocument/2006/relationships/image" Target="../media/image116.png"/></Relationships>
</file>

<file path=ppt/slides/_rels/slide33.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2.xml"/><Relationship Id="rId5" Type="http://schemas.openxmlformats.org/officeDocument/2006/relationships/image" Target="../media/image118.png"/><Relationship Id="rId4" Type="http://schemas.openxmlformats.org/officeDocument/2006/relationships/image" Target="../media/image115.png"/></Relationships>
</file>

<file path=ppt/slides/_rels/slide34.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2.xml"/><Relationship Id="rId6" Type="http://schemas.openxmlformats.org/officeDocument/2006/relationships/image" Target="../media/image118.png"/><Relationship Id="rId5" Type="http://schemas.openxmlformats.org/officeDocument/2006/relationships/image" Target="../media/image124.png"/><Relationship Id="rId4" Type="http://schemas.openxmlformats.org/officeDocument/2006/relationships/image" Target="../media/image123.png"/></Relationships>
</file>

<file path=ppt/slides/_rels/slide35.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2.xml"/><Relationship Id="rId6" Type="http://schemas.openxmlformats.org/officeDocument/2006/relationships/image" Target="../media/image129.png"/><Relationship Id="rId5" Type="http://schemas.openxmlformats.org/officeDocument/2006/relationships/image" Target="../media/image128.png"/><Relationship Id="rId4" Type="http://schemas.openxmlformats.org/officeDocument/2006/relationships/image" Target="../media/image127.png"/></Relationships>
</file>

<file path=ppt/slides/_rels/slide36.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2.xml"/><Relationship Id="rId5" Type="http://schemas.openxmlformats.org/officeDocument/2006/relationships/image" Target="../media/image129.png"/><Relationship Id="rId4" Type="http://schemas.openxmlformats.org/officeDocument/2006/relationships/image" Target="../media/image125.png"/></Relationships>
</file>

<file path=ppt/slides/_rels/slide37.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2.xml"/><Relationship Id="rId6" Type="http://schemas.openxmlformats.org/officeDocument/2006/relationships/image" Target="../media/image129.png"/><Relationship Id="rId5" Type="http://schemas.openxmlformats.org/officeDocument/2006/relationships/image" Target="../media/image135.png"/><Relationship Id="rId4" Type="http://schemas.openxmlformats.org/officeDocument/2006/relationships/image" Target="../media/image134.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13.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13.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13.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4C2090-65A8-4719-5FC6-1F1F97A4285B}"/>
              </a:ext>
            </a:extLst>
          </p:cNvPr>
          <p:cNvSpPr>
            <a:spLocks noGrp="1"/>
          </p:cNvSpPr>
          <p:nvPr>
            <p:ph type="ctrTitle"/>
          </p:nvPr>
        </p:nvSpPr>
        <p:spPr/>
        <p:txBody>
          <a:bodyPr/>
          <a:lstStyle/>
          <a:p>
            <a:r>
              <a:rPr lang="en-CA" dirty="0" err="1"/>
              <a:t>Contextformer</a:t>
            </a:r>
            <a:r>
              <a:rPr lang="en-CA" dirty="0"/>
              <a:t> Hallucination Investigation</a:t>
            </a:r>
          </a:p>
        </p:txBody>
      </p:sp>
      <p:sp>
        <p:nvSpPr>
          <p:cNvPr id="3" name="Subtitle 2">
            <a:extLst>
              <a:ext uri="{FF2B5EF4-FFF2-40B4-BE49-F238E27FC236}">
                <a16:creationId xmlns:a16="http://schemas.microsoft.com/office/drawing/2014/main" id="{B955650D-E61A-7C5B-9C85-6AC9F4AAD15C}"/>
              </a:ext>
            </a:extLst>
          </p:cNvPr>
          <p:cNvSpPr>
            <a:spLocks noGrp="1"/>
          </p:cNvSpPr>
          <p:nvPr>
            <p:ph type="subTitle" idx="1"/>
          </p:nvPr>
        </p:nvSpPr>
        <p:spPr/>
        <p:txBody>
          <a:bodyPr/>
          <a:lstStyle/>
          <a:p>
            <a:r>
              <a:rPr lang="en-CA" dirty="0"/>
              <a:t>Dong Zhang</a:t>
            </a:r>
          </a:p>
          <a:p>
            <a:r>
              <a:rPr lang="en-CA" dirty="0"/>
              <a:t>CCRS Government of Canada</a:t>
            </a:r>
          </a:p>
          <a:p>
            <a:r>
              <a:rPr lang="en-CA" dirty="0"/>
              <a:t>November 12, 2025</a:t>
            </a:r>
          </a:p>
        </p:txBody>
      </p:sp>
    </p:spTree>
    <p:extLst>
      <p:ext uri="{BB962C8B-B14F-4D97-AF65-F5344CB8AC3E}">
        <p14:creationId xmlns:p14="http://schemas.microsoft.com/office/powerpoint/2010/main" val="22603505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4CB88F-273E-AAE8-AA5A-0E08AEA12E89}"/>
            </a:ext>
          </a:extLst>
        </p:cNvPr>
        <p:cNvGrpSpPr/>
        <p:nvPr/>
      </p:nvGrpSpPr>
      <p:grpSpPr>
        <a:xfrm>
          <a:off x="0" y="0"/>
          <a:ext cx="0" cy="0"/>
          <a:chOff x="0" y="0"/>
          <a:chExt cx="0" cy="0"/>
        </a:xfrm>
      </p:grpSpPr>
      <p:pic>
        <p:nvPicPr>
          <p:cNvPr id="18" name="Picture 17">
            <a:extLst>
              <a:ext uri="{FF2B5EF4-FFF2-40B4-BE49-F238E27FC236}">
                <a16:creationId xmlns:a16="http://schemas.microsoft.com/office/drawing/2014/main" id="{7AB2D842-9B42-46DF-F2D5-37DE8DB9390E}"/>
              </a:ext>
            </a:extLst>
          </p:cNvPr>
          <p:cNvPicPr>
            <a:picLocks noChangeAspect="1"/>
          </p:cNvPicPr>
          <p:nvPr/>
        </p:nvPicPr>
        <p:blipFill>
          <a:blip r:embed="rId2"/>
          <a:stretch>
            <a:fillRect/>
          </a:stretch>
        </p:blipFill>
        <p:spPr>
          <a:xfrm>
            <a:off x="8147866" y="3605082"/>
            <a:ext cx="3526658" cy="2780165"/>
          </a:xfrm>
          <a:prstGeom prst="rect">
            <a:avLst/>
          </a:prstGeom>
        </p:spPr>
      </p:pic>
      <p:pic>
        <p:nvPicPr>
          <p:cNvPr id="16" name="Picture 15">
            <a:extLst>
              <a:ext uri="{FF2B5EF4-FFF2-40B4-BE49-F238E27FC236}">
                <a16:creationId xmlns:a16="http://schemas.microsoft.com/office/drawing/2014/main" id="{6CBE98FE-7FB0-9D60-3E31-A8E8AABA24F8}"/>
              </a:ext>
            </a:extLst>
          </p:cNvPr>
          <p:cNvPicPr>
            <a:picLocks noChangeAspect="1"/>
          </p:cNvPicPr>
          <p:nvPr/>
        </p:nvPicPr>
        <p:blipFill>
          <a:blip r:embed="rId3"/>
          <a:stretch>
            <a:fillRect/>
          </a:stretch>
        </p:blipFill>
        <p:spPr>
          <a:xfrm>
            <a:off x="4289662" y="3610063"/>
            <a:ext cx="3545723" cy="2770205"/>
          </a:xfrm>
          <a:prstGeom prst="rect">
            <a:avLst/>
          </a:prstGeom>
        </p:spPr>
      </p:pic>
      <p:pic>
        <p:nvPicPr>
          <p:cNvPr id="10" name="Picture 9">
            <a:extLst>
              <a:ext uri="{FF2B5EF4-FFF2-40B4-BE49-F238E27FC236}">
                <a16:creationId xmlns:a16="http://schemas.microsoft.com/office/drawing/2014/main" id="{1B2866E6-0A1C-257C-FBFD-BBF79C1E2159}"/>
              </a:ext>
            </a:extLst>
          </p:cNvPr>
          <p:cNvPicPr>
            <a:picLocks noChangeAspect="1"/>
          </p:cNvPicPr>
          <p:nvPr/>
        </p:nvPicPr>
        <p:blipFill>
          <a:blip r:embed="rId4"/>
          <a:stretch>
            <a:fillRect/>
          </a:stretch>
        </p:blipFill>
        <p:spPr>
          <a:xfrm>
            <a:off x="8124866" y="567767"/>
            <a:ext cx="3526658" cy="2767230"/>
          </a:xfrm>
          <a:prstGeom prst="rect">
            <a:avLst/>
          </a:prstGeom>
        </p:spPr>
      </p:pic>
      <p:pic>
        <p:nvPicPr>
          <p:cNvPr id="4" name="Picture 3">
            <a:extLst>
              <a:ext uri="{FF2B5EF4-FFF2-40B4-BE49-F238E27FC236}">
                <a16:creationId xmlns:a16="http://schemas.microsoft.com/office/drawing/2014/main" id="{9B8A46D7-6E8A-61B3-8934-2DB66F41465B}"/>
              </a:ext>
            </a:extLst>
          </p:cNvPr>
          <p:cNvPicPr>
            <a:picLocks noChangeAspect="1"/>
          </p:cNvPicPr>
          <p:nvPr/>
        </p:nvPicPr>
        <p:blipFill>
          <a:blip r:embed="rId5"/>
          <a:stretch>
            <a:fillRect/>
          </a:stretch>
        </p:blipFill>
        <p:spPr>
          <a:xfrm>
            <a:off x="4308727" y="604464"/>
            <a:ext cx="3539280" cy="2778370"/>
          </a:xfrm>
          <a:prstGeom prst="rect">
            <a:avLst/>
          </a:prstGeom>
        </p:spPr>
      </p:pic>
      <p:sp>
        <p:nvSpPr>
          <p:cNvPr id="2" name="Title 1">
            <a:extLst>
              <a:ext uri="{FF2B5EF4-FFF2-40B4-BE49-F238E27FC236}">
                <a16:creationId xmlns:a16="http://schemas.microsoft.com/office/drawing/2014/main" id="{C2F6AB06-60C5-C15A-3DCD-416AD9EAC8E5}"/>
              </a:ext>
            </a:extLst>
          </p:cNvPr>
          <p:cNvSpPr>
            <a:spLocks noGrp="1"/>
          </p:cNvSpPr>
          <p:nvPr>
            <p:ph type="title"/>
          </p:nvPr>
        </p:nvSpPr>
        <p:spPr>
          <a:xfrm>
            <a:off x="1061412" y="668086"/>
            <a:ext cx="1940305" cy="1325563"/>
          </a:xfrm>
        </p:spPr>
        <p:txBody>
          <a:bodyPr>
            <a:normAutofit/>
          </a:bodyPr>
          <a:lstStyle/>
          <a:p>
            <a:pPr algn="ctr"/>
            <a:r>
              <a:rPr lang="en-CA" dirty="0"/>
              <a:t>Site 22</a:t>
            </a:r>
            <a:br>
              <a:rPr lang="en-CA" dirty="0"/>
            </a:br>
            <a:r>
              <a:rPr lang="en-CA" dirty="0"/>
              <a:t>JAS21</a:t>
            </a:r>
          </a:p>
        </p:txBody>
      </p:sp>
      <p:sp>
        <p:nvSpPr>
          <p:cNvPr id="9" name="TextBox 8">
            <a:extLst>
              <a:ext uri="{FF2B5EF4-FFF2-40B4-BE49-F238E27FC236}">
                <a16:creationId xmlns:a16="http://schemas.microsoft.com/office/drawing/2014/main" id="{E4A30F7A-603C-6C92-941D-7FD85E98B53C}"/>
              </a:ext>
            </a:extLst>
          </p:cNvPr>
          <p:cNvSpPr txBox="1"/>
          <p:nvPr/>
        </p:nvSpPr>
        <p:spPr>
          <a:xfrm>
            <a:off x="9250488" y="223346"/>
            <a:ext cx="1398844" cy="369332"/>
          </a:xfrm>
          <a:prstGeom prst="rect">
            <a:avLst/>
          </a:prstGeom>
          <a:noFill/>
        </p:spPr>
        <p:txBody>
          <a:bodyPr wrap="none" rtlCol="0">
            <a:spAutoFit/>
          </a:bodyPr>
          <a:lstStyle/>
          <a:p>
            <a:r>
              <a:rPr lang="en-CA" dirty="0"/>
              <a:t>Timestep 10</a:t>
            </a:r>
          </a:p>
        </p:txBody>
      </p:sp>
      <p:sp>
        <p:nvSpPr>
          <p:cNvPr id="12" name="TextBox 11">
            <a:extLst>
              <a:ext uri="{FF2B5EF4-FFF2-40B4-BE49-F238E27FC236}">
                <a16:creationId xmlns:a16="http://schemas.microsoft.com/office/drawing/2014/main" id="{5446393F-3224-CADB-5465-D354832087B8}"/>
              </a:ext>
            </a:extLst>
          </p:cNvPr>
          <p:cNvSpPr txBox="1"/>
          <p:nvPr/>
        </p:nvSpPr>
        <p:spPr>
          <a:xfrm>
            <a:off x="5434349" y="6411385"/>
            <a:ext cx="1398844" cy="369332"/>
          </a:xfrm>
          <a:prstGeom prst="rect">
            <a:avLst/>
          </a:prstGeom>
          <a:noFill/>
        </p:spPr>
        <p:txBody>
          <a:bodyPr wrap="none" rtlCol="0">
            <a:spAutoFit/>
          </a:bodyPr>
          <a:lstStyle/>
          <a:p>
            <a:r>
              <a:rPr lang="en-CA" dirty="0"/>
              <a:t>Timestep 15</a:t>
            </a:r>
          </a:p>
        </p:txBody>
      </p:sp>
      <p:sp>
        <p:nvSpPr>
          <p:cNvPr id="15" name="TextBox 14">
            <a:extLst>
              <a:ext uri="{FF2B5EF4-FFF2-40B4-BE49-F238E27FC236}">
                <a16:creationId xmlns:a16="http://schemas.microsoft.com/office/drawing/2014/main" id="{8E59A673-9B5D-F0F0-E1F8-34DB96FFE286}"/>
              </a:ext>
            </a:extLst>
          </p:cNvPr>
          <p:cNvSpPr txBox="1"/>
          <p:nvPr/>
        </p:nvSpPr>
        <p:spPr>
          <a:xfrm>
            <a:off x="9254423" y="6410158"/>
            <a:ext cx="1398844" cy="369332"/>
          </a:xfrm>
          <a:prstGeom prst="rect">
            <a:avLst/>
          </a:prstGeom>
          <a:noFill/>
        </p:spPr>
        <p:txBody>
          <a:bodyPr wrap="none" rtlCol="0">
            <a:spAutoFit/>
          </a:bodyPr>
          <a:lstStyle/>
          <a:p>
            <a:r>
              <a:rPr lang="en-CA" dirty="0"/>
              <a:t>Timestep 20</a:t>
            </a:r>
          </a:p>
        </p:txBody>
      </p:sp>
      <p:sp>
        <p:nvSpPr>
          <p:cNvPr id="19" name="TextBox 18">
            <a:extLst>
              <a:ext uri="{FF2B5EF4-FFF2-40B4-BE49-F238E27FC236}">
                <a16:creationId xmlns:a16="http://schemas.microsoft.com/office/drawing/2014/main" id="{202C5A85-9EA3-7271-B317-C14DFE37F83B}"/>
              </a:ext>
            </a:extLst>
          </p:cNvPr>
          <p:cNvSpPr txBox="1"/>
          <p:nvPr/>
        </p:nvSpPr>
        <p:spPr>
          <a:xfrm>
            <a:off x="4329266" y="0"/>
            <a:ext cx="3498202" cy="646331"/>
          </a:xfrm>
          <a:prstGeom prst="rect">
            <a:avLst/>
          </a:prstGeom>
          <a:noFill/>
        </p:spPr>
        <p:txBody>
          <a:bodyPr wrap="none" rtlCol="0">
            <a:spAutoFit/>
          </a:bodyPr>
          <a:lstStyle/>
          <a:p>
            <a:pPr algn="ctr"/>
            <a:r>
              <a:rPr lang="en-CA" dirty="0"/>
              <a:t>Timestep 5</a:t>
            </a:r>
            <a:br>
              <a:rPr lang="en-CA" dirty="0"/>
            </a:br>
            <a:r>
              <a:rPr lang="en-CA" dirty="0"/>
              <a:t>(equivalent to MJJ21 Timestep 17)</a:t>
            </a:r>
          </a:p>
        </p:txBody>
      </p:sp>
      <p:pic>
        <p:nvPicPr>
          <p:cNvPr id="7" name="Picture 6">
            <a:extLst>
              <a:ext uri="{FF2B5EF4-FFF2-40B4-BE49-F238E27FC236}">
                <a16:creationId xmlns:a16="http://schemas.microsoft.com/office/drawing/2014/main" id="{263DD3AE-8320-88C0-643C-BF63CE9C3DFC}"/>
              </a:ext>
            </a:extLst>
          </p:cNvPr>
          <p:cNvPicPr>
            <a:picLocks noChangeAspect="1"/>
          </p:cNvPicPr>
          <p:nvPr/>
        </p:nvPicPr>
        <p:blipFill>
          <a:blip r:embed="rId6"/>
          <a:stretch>
            <a:fillRect/>
          </a:stretch>
        </p:blipFill>
        <p:spPr>
          <a:xfrm>
            <a:off x="52512" y="2497392"/>
            <a:ext cx="3958106" cy="3400549"/>
          </a:xfrm>
          <a:prstGeom prst="rect">
            <a:avLst/>
          </a:prstGeom>
        </p:spPr>
      </p:pic>
    </p:spTree>
    <p:extLst>
      <p:ext uri="{BB962C8B-B14F-4D97-AF65-F5344CB8AC3E}">
        <p14:creationId xmlns:p14="http://schemas.microsoft.com/office/powerpoint/2010/main" val="12235981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09A044-72FF-EDB0-5BDD-3A337E5D9795}"/>
            </a:ext>
          </a:extLst>
        </p:cNvPr>
        <p:cNvGrpSpPr/>
        <p:nvPr/>
      </p:nvGrpSpPr>
      <p:grpSpPr>
        <a:xfrm>
          <a:off x="0" y="0"/>
          <a:ext cx="0" cy="0"/>
          <a:chOff x="0" y="0"/>
          <a:chExt cx="0" cy="0"/>
        </a:xfrm>
      </p:grpSpPr>
      <p:pic>
        <p:nvPicPr>
          <p:cNvPr id="10" name="Picture 9">
            <a:extLst>
              <a:ext uri="{FF2B5EF4-FFF2-40B4-BE49-F238E27FC236}">
                <a16:creationId xmlns:a16="http://schemas.microsoft.com/office/drawing/2014/main" id="{07023BBA-E77F-FDEE-0EB9-942DE31B8269}"/>
              </a:ext>
            </a:extLst>
          </p:cNvPr>
          <p:cNvPicPr>
            <a:picLocks noChangeAspect="1"/>
          </p:cNvPicPr>
          <p:nvPr/>
        </p:nvPicPr>
        <p:blipFill>
          <a:blip r:embed="rId2"/>
          <a:stretch>
            <a:fillRect/>
          </a:stretch>
        </p:blipFill>
        <p:spPr>
          <a:xfrm>
            <a:off x="4412829" y="669961"/>
            <a:ext cx="3565533" cy="2768978"/>
          </a:xfrm>
          <a:prstGeom prst="rect">
            <a:avLst/>
          </a:prstGeom>
        </p:spPr>
      </p:pic>
      <p:sp>
        <p:nvSpPr>
          <p:cNvPr id="2" name="Title 1">
            <a:extLst>
              <a:ext uri="{FF2B5EF4-FFF2-40B4-BE49-F238E27FC236}">
                <a16:creationId xmlns:a16="http://schemas.microsoft.com/office/drawing/2014/main" id="{76485442-5CE3-35B4-4C08-0F347B036F13}"/>
              </a:ext>
            </a:extLst>
          </p:cNvPr>
          <p:cNvSpPr>
            <a:spLocks noGrp="1"/>
          </p:cNvSpPr>
          <p:nvPr>
            <p:ph type="title"/>
          </p:nvPr>
        </p:nvSpPr>
        <p:spPr>
          <a:xfrm>
            <a:off x="1259894" y="728887"/>
            <a:ext cx="1940305" cy="1325563"/>
          </a:xfrm>
        </p:spPr>
        <p:txBody>
          <a:bodyPr>
            <a:normAutofit/>
          </a:bodyPr>
          <a:lstStyle/>
          <a:p>
            <a:pPr algn="ctr"/>
            <a:r>
              <a:rPr lang="en-CA" dirty="0"/>
              <a:t>Site 27</a:t>
            </a:r>
            <a:br>
              <a:rPr lang="en-CA" dirty="0"/>
            </a:br>
            <a:r>
              <a:rPr lang="en-CA" dirty="0"/>
              <a:t>MJJ21</a:t>
            </a:r>
          </a:p>
        </p:txBody>
      </p:sp>
      <p:sp>
        <p:nvSpPr>
          <p:cNvPr id="6" name="TextBox 5">
            <a:extLst>
              <a:ext uri="{FF2B5EF4-FFF2-40B4-BE49-F238E27FC236}">
                <a16:creationId xmlns:a16="http://schemas.microsoft.com/office/drawing/2014/main" id="{DE32BA8D-B05E-70BF-56F8-EE49C288E7A2}"/>
              </a:ext>
            </a:extLst>
          </p:cNvPr>
          <p:cNvSpPr txBox="1"/>
          <p:nvPr/>
        </p:nvSpPr>
        <p:spPr>
          <a:xfrm>
            <a:off x="5542504" y="300629"/>
            <a:ext cx="1275414" cy="369332"/>
          </a:xfrm>
          <a:prstGeom prst="rect">
            <a:avLst/>
          </a:prstGeom>
          <a:noFill/>
        </p:spPr>
        <p:txBody>
          <a:bodyPr wrap="none" rtlCol="0">
            <a:spAutoFit/>
          </a:bodyPr>
          <a:lstStyle/>
          <a:p>
            <a:r>
              <a:rPr lang="en-CA" dirty="0"/>
              <a:t>Timestep 5</a:t>
            </a:r>
          </a:p>
        </p:txBody>
      </p:sp>
      <p:sp>
        <p:nvSpPr>
          <p:cNvPr id="9" name="TextBox 8">
            <a:extLst>
              <a:ext uri="{FF2B5EF4-FFF2-40B4-BE49-F238E27FC236}">
                <a16:creationId xmlns:a16="http://schemas.microsoft.com/office/drawing/2014/main" id="{0574FC1F-1DAB-C183-61A1-54619A87A187}"/>
              </a:ext>
            </a:extLst>
          </p:cNvPr>
          <p:cNvSpPr txBox="1"/>
          <p:nvPr/>
        </p:nvSpPr>
        <p:spPr>
          <a:xfrm>
            <a:off x="9358643" y="300629"/>
            <a:ext cx="1398844" cy="369332"/>
          </a:xfrm>
          <a:prstGeom prst="rect">
            <a:avLst/>
          </a:prstGeom>
          <a:noFill/>
        </p:spPr>
        <p:txBody>
          <a:bodyPr wrap="none" rtlCol="0">
            <a:spAutoFit/>
          </a:bodyPr>
          <a:lstStyle/>
          <a:p>
            <a:r>
              <a:rPr lang="en-CA" dirty="0"/>
              <a:t>Timestep 10</a:t>
            </a:r>
          </a:p>
        </p:txBody>
      </p:sp>
      <p:sp>
        <p:nvSpPr>
          <p:cNvPr id="12" name="TextBox 11">
            <a:extLst>
              <a:ext uri="{FF2B5EF4-FFF2-40B4-BE49-F238E27FC236}">
                <a16:creationId xmlns:a16="http://schemas.microsoft.com/office/drawing/2014/main" id="{E398365B-DC8C-C67B-8C90-088C659F5CBD}"/>
              </a:ext>
            </a:extLst>
          </p:cNvPr>
          <p:cNvSpPr txBox="1"/>
          <p:nvPr/>
        </p:nvSpPr>
        <p:spPr>
          <a:xfrm>
            <a:off x="5542504" y="6488668"/>
            <a:ext cx="1398844" cy="369332"/>
          </a:xfrm>
          <a:prstGeom prst="rect">
            <a:avLst/>
          </a:prstGeom>
          <a:noFill/>
        </p:spPr>
        <p:txBody>
          <a:bodyPr wrap="none" rtlCol="0">
            <a:spAutoFit/>
          </a:bodyPr>
          <a:lstStyle/>
          <a:p>
            <a:r>
              <a:rPr lang="en-CA" dirty="0"/>
              <a:t>Timestep 15</a:t>
            </a:r>
          </a:p>
        </p:txBody>
      </p:sp>
      <p:sp>
        <p:nvSpPr>
          <p:cNvPr id="15" name="TextBox 14">
            <a:extLst>
              <a:ext uri="{FF2B5EF4-FFF2-40B4-BE49-F238E27FC236}">
                <a16:creationId xmlns:a16="http://schemas.microsoft.com/office/drawing/2014/main" id="{8DB95C4E-5AB2-D68B-F709-33A994EEB086}"/>
              </a:ext>
            </a:extLst>
          </p:cNvPr>
          <p:cNvSpPr txBox="1"/>
          <p:nvPr/>
        </p:nvSpPr>
        <p:spPr>
          <a:xfrm>
            <a:off x="9362578" y="6487441"/>
            <a:ext cx="1398844" cy="369332"/>
          </a:xfrm>
          <a:prstGeom prst="rect">
            <a:avLst/>
          </a:prstGeom>
          <a:noFill/>
        </p:spPr>
        <p:txBody>
          <a:bodyPr wrap="none" rtlCol="0">
            <a:spAutoFit/>
          </a:bodyPr>
          <a:lstStyle/>
          <a:p>
            <a:r>
              <a:rPr lang="en-CA" dirty="0"/>
              <a:t>Timestep 20</a:t>
            </a:r>
          </a:p>
        </p:txBody>
      </p:sp>
      <p:pic>
        <p:nvPicPr>
          <p:cNvPr id="16" name="Picture 15">
            <a:extLst>
              <a:ext uri="{FF2B5EF4-FFF2-40B4-BE49-F238E27FC236}">
                <a16:creationId xmlns:a16="http://schemas.microsoft.com/office/drawing/2014/main" id="{82B7C2FA-F95A-69C9-6EB1-428EBAF90C20}"/>
              </a:ext>
            </a:extLst>
          </p:cNvPr>
          <p:cNvPicPr>
            <a:picLocks noChangeAspect="1"/>
          </p:cNvPicPr>
          <p:nvPr/>
        </p:nvPicPr>
        <p:blipFill>
          <a:blip r:embed="rId3"/>
          <a:stretch>
            <a:fillRect/>
          </a:stretch>
        </p:blipFill>
        <p:spPr>
          <a:xfrm>
            <a:off x="8268317" y="669961"/>
            <a:ext cx="3579496" cy="2768978"/>
          </a:xfrm>
          <a:prstGeom prst="rect">
            <a:avLst/>
          </a:prstGeom>
        </p:spPr>
      </p:pic>
      <p:pic>
        <p:nvPicPr>
          <p:cNvPr id="18" name="Picture 17">
            <a:extLst>
              <a:ext uri="{FF2B5EF4-FFF2-40B4-BE49-F238E27FC236}">
                <a16:creationId xmlns:a16="http://schemas.microsoft.com/office/drawing/2014/main" id="{A866FDC8-AFF1-0AAC-93B0-561C8BC518CB}"/>
              </a:ext>
            </a:extLst>
          </p:cNvPr>
          <p:cNvPicPr>
            <a:picLocks noChangeAspect="1"/>
          </p:cNvPicPr>
          <p:nvPr/>
        </p:nvPicPr>
        <p:blipFill>
          <a:blip r:embed="rId4"/>
          <a:stretch>
            <a:fillRect/>
          </a:stretch>
        </p:blipFill>
        <p:spPr>
          <a:xfrm>
            <a:off x="4417752" y="3622378"/>
            <a:ext cx="3560610" cy="2768979"/>
          </a:xfrm>
          <a:prstGeom prst="rect">
            <a:avLst/>
          </a:prstGeom>
        </p:spPr>
      </p:pic>
      <p:pic>
        <p:nvPicPr>
          <p:cNvPr id="20" name="Picture 19">
            <a:extLst>
              <a:ext uri="{FF2B5EF4-FFF2-40B4-BE49-F238E27FC236}">
                <a16:creationId xmlns:a16="http://schemas.microsoft.com/office/drawing/2014/main" id="{1BE67C11-9F64-EA0B-11CE-9531C5801CF9}"/>
              </a:ext>
            </a:extLst>
          </p:cNvPr>
          <p:cNvPicPr>
            <a:picLocks noChangeAspect="1"/>
          </p:cNvPicPr>
          <p:nvPr/>
        </p:nvPicPr>
        <p:blipFill>
          <a:blip r:embed="rId5"/>
          <a:stretch>
            <a:fillRect/>
          </a:stretch>
        </p:blipFill>
        <p:spPr>
          <a:xfrm>
            <a:off x="8285204" y="3583670"/>
            <a:ext cx="3562609" cy="2759039"/>
          </a:xfrm>
          <a:prstGeom prst="rect">
            <a:avLst/>
          </a:prstGeom>
        </p:spPr>
      </p:pic>
      <p:pic>
        <p:nvPicPr>
          <p:cNvPr id="5" name="Picture 4">
            <a:extLst>
              <a:ext uri="{FF2B5EF4-FFF2-40B4-BE49-F238E27FC236}">
                <a16:creationId xmlns:a16="http://schemas.microsoft.com/office/drawing/2014/main" id="{F02B5EE6-4404-227A-11DD-DBF5293A9E4E}"/>
              </a:ext>
            </a:extLst>
          </p:cNvPr>
          <p:cNvPicPr>
            <a:picLocks noChangeAspect="1"/>
          </p:cNvPicPr>
          <p:nvPr/>
        </p:nvPicPr>
        <p:blipFill>
          <a:blip r:embed="rId6"/>
          <a:stretch>
            <a:fillRect/>
          </a:stretch>
        </p:blipFill>
        <p:spPr>
          <a:xfrm>
            <a:off x="200687" y="2487559"/>
            <a:ext cx="4058721" cy="3400550"/>
          </a:xfrm>
          <a:prstGeom prst="rect">
            <a:avLst/>
          </a:prstGeom>
        </p:spPr>
      </p:pic>
    </p:spTree>
    <p:extLst>
      <p:ext uri="{BB962C8B-B14F-4D97-AF65-F5344CB8AC3E}">
        <p14:creationId xmlns:p14="http://schemas.microsoft.com/office/powerpoint/2010/main" val="12580963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02F76A-7985-E17F-AADA-BEE12A31E427}"/>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9248E7CB-5227-4252-9B9A-F8CB47E28E9F}"/>
              </a:ext>
            </a:extLst>
          </p:cNvPr>
          <p:cNvPicPr>
            <a:picLocks noChangeAspect="1"/>
          </p:cNvPicPr>
          <p:nvPr/>
        </p:nvPicPr>
        <p:blipFill>
          <a:blip r:embed="rId2"/>
          <a:stretch>
            <a:fillRect/>
          </a:stretch>
        </p:blipFill>
        <p:spPr>
          <a:xfrm>
            <a:off x="4542366" y="739029"/>
            <a:ext cx="3579496" cy="2768978"/>
          </a:xfrm>
          <a:prstGeom prst="rect">
            <a:avLst/>
          </a:prstGeom>
        </p:spPr>
      </p:pic>
      <p:pic>
        <p:nvPicPr>
          <p:cNvPr id="8" name="Picture 7">
            <a:extLst>
              <a:ext uri="{FF2B5EF4-FFF2-40B4-BE49-F238E27FC236}">
                <a16:creationId xmlns:a16="http://schemas.microsoft.com/office/drawing/2014/main" id="{A9BF3634-F0D6-6488-171C-B554F4E22024}"/>
              </a:ext>
            </a:extLst>
          </p:cNvPr>
          <p:cNvPicPr>
            <a:picLocks noChangeAspect="1"/>
          </p:cNvPicPr>
          <p:nvPr/>
        </p:nvPicPr>
        <p:blipFill>
          <a:blip r:embed="rId3"/>
          <a:stretch>
            <a:fillRect/>
          </a:stretch>
        </p:blipFill>
        <p:spPr>
          <a:xfrm>
            <a:off x="8411817" y="3686630"/>
            <a:ext cx="3579496" cy="2773795"/>
          </a:xfrm>
          <a:prstGeom prst="rect">
            <a:avLst/>
          </a:prstGeom>
        </p:spPr>
      </p:pic>
      <p:pic>
        <p:nvPicPr>
          <p:cNvPr id="5" name="Picture 4">
            <a:extLst>
              <a:ext uri="{FF2B5EF4-FFF2-40B4-BE49-F238E27FC236}">
                <a16:creationId xmlns:a16="http://schemas.microsoft.com/office/drawing/2014/main" id="{E8E051AA-6AD0-5F89-F2B2-CE52DD252EE5}"/>
              </a:ext>
            </a:extLst>
          </p:cNvPr>
          <p:cNvPicPr>
            <a:picLocks noChangeAspect="1"/>
          </p:cNvPicPr>
          <p:nvPr/>
        </p:nvPicPr>
        <p:blipFill>
          <a:blip r:embed="rId4"/>
          <a:stretch>
            <a:fillRect/>
          </a:stretch>
        </p:blipFill>
        <p:spPr>
          <a:xfrm>
            <a:off x="8411817" y="728887"/>
            <a:ext cx="3573542" cy="2769181"/>
          </a:xfrm>
          <a:prstGeom prst="rect">
            <a:avLst/>
          </a:prstGeom>
        </p:spPr>
      </p:pic>
      <p:sp>
        <p:nvSpPr>
          <p:cNvPr id="2" name="Title 1">
            <a:extLst>
              <a:ext uri="{FF2B5EF4-FFF2-40B4-BE49-F238E27FC236}">
                <a16:creationId xmlns:a16="http://schemas.microsoft.com/office/drawing/2014/main" id="{F7AD625C-DCFE-595E-78D6-2B387ADE799C}"/>
              </a:ext>
            </a:extLst>
          </p:cNvPr>
          <p:cNvSpPr>
            <a:spLocks noGrp="1"/>
          </p:cNvSpPr>
          <p:nvPr>
            <p:ph type="title"/>
          </p:nvPr>
        </p:nvSpPr>
        <p:spPr>
          <a:xfrm>
            <a:off x="1128834" y="807786"/>
            <a:ext cx="2202426" cy="1325563"/>
          </a:xfrm>
        </p:spPr>
        <p:txBody>
          <a:bodyPr>
            <a:normAutofit fontScale="90000"/>
          </a:bodyPr>
          <a:lstStyle/>
          <a:p>
            <a:pPr algn="ctr"/>
            <a:r>
              <a:rPr lang="en-CA" dirty="0"/>
              <a:t>Site 27</a:t>
            </a:r>
            <a:br>
              <a:rPr lang="en-CA" dirty="0"/>
            </a:br>
            <a:r>
              <a:rPr lang="en-CA" dirty="0"/>
              <a:t>Transition</a:t>
            </a:r>
          </a:p>
        </p:txBody>
      </p:sp>
      <p:sp>
        <p:nvSpPr>
          <p:cNvPr id="6" name="TextBox 5">
            <a:extLst>
              <a:ext uri="{FF2B5EF4-FFF2-40B4-BE49-F238E27FC236}">
                <a16:creationId xmlns:a16="http://schemas.microsoft.com/office/drawing/2014/main" id="{45E77002-0251-B483-EEF3-25EBA17028C4}"/>
              </a:ext>
            </a:extLst>
          </p:cNvPr>
          <p:cNvSpPr txBox="1"/>
          <p:nvPr/>
        </p:nvSpPr>
        <p:spPr>
          <a:xfrm>
            <a:off x="5372744" y="369697"/>
            <a:ext cx="2025363" cy="369332"/>
          </a:xfrm>
          <a:prstGeom prst="rect">
            <a:avLst/>
          </a:prstGeom>
          <a:noFill/>
        </p:spPr>
        <p:txBody>
          <a:bodyPr wrap="none" rtlCol="0">
            <a:spAutoFit/>
          </a:bodyPr>
          <a:lstStyle/>
          <a:p>
            <a:r>
              <a:rPr lang="en-CA" dirty="0"/>
              <a:t>MJJ21 Timestep 10</a:t>
            </a:r>
          </a:p>
        </p:txBody>
      </p:sp>
      <p:sp>
        <p:nvSpPr>
          <p:cNvPr id="9" name="TextBox 8">
            <a:extLst>
              <a:ext uri="{FF2B5EF4-FFF2-40B4-BE49-F238E27FC236}">
                <a16:creationId xmlns:a16="http://schemas.microsoft.com/office/drawing/2014/main" id="{1DAD1BDE-54D9-467E-220C-FB5F4F524486}"/>
              </a:ext>
            </a:extLst>
          </p:cNvPr>
          <p:cNvSpPr txBox="1"/>
          <p:nvPr/>
        </p:nvSpPr>
        <p:spPr>
          <a:xfrm>
            <a:off x="8519673" y="161455"/>
            <a:ext cx="3380669" cy="646331"/>
          </a:xfrm>
          <a:prstGeom prst="rect">
            <a:avLst/>
          </a:prstGeom>
          <a:noFill/>
        </p:spPr>
        <p:txBody>
          <a:bodyPr wrap="none" rtlCol="0">
            <a:spAutoFit/>
          </a:bodyPr>
          <a:lstStyle/>
          <a:p>
            <a:pPr algn="ctr"/>
            <a:r>
              <a:rPr lang="en-CA" dirty="0"/>
              <a:t>MJJ21 Timestep 13</a:t>
            </a:r>
            <a:br>
              <a:rPr lang="en-CA" dirty="0"/>
            </a:br>
            <a:r>
              <a:rPr lang="en-CA" dirty="0"/>
              <a:t>(equivalent to JAS21 Timestep 1)</a:t>
            </a:r>
          </a:p>
        </p:txBody>
      </p:sp>
      <p:sp>
        <p:nvSpPr>
          <p:cNvPr id="12" name="TextBox 11">
            <a:extLst>
              <a:ext uri="{FF2B5EF4-FFF2-40B4-BE49-F238E27FC236}">
                <a16:creationId xmlns:a16="http://schemas.microsoft.com/office/drawing/2014/main" id="{1FFD93EF-20E2-640B-D6A4-2123CCF22834}"/>
              </a:ext>
            </a:extLst>
          </p:cNvPr>
          <p:cNvSpPr txBox="1"/>
          <p:nvPr/>
        </p:nvSpPr>
        <p:spPr>
          <a:xfrm>
            <a:off x="9300961" y="6528240"/>
            <a:ext cx="1907830" cy="369332"/>
          </a:xfrm>
          <a:prstGeom prst="rect">
            <a:avLst/>
          </a:prstGeom>
          <a:noFill/>
        </p:spPr>
        <p:txBody>
          <a:bodyPr wrap="none" rtlCol="0">
            <a:spAutoFit/>
          </a:bodyPr>
          <a:lstStyle/>
          <a:p>
            <a:r>
              <a:rPr lang="en-CA" dirty="0"/>
              <a:t>JAS21 Timestep 1</a:t>
            </a:r>
          </a:p>
        </p:txBody>
      </p:sp>
      <p:pic>
        <p:nvPicPr>
          <p:cNvPr id="10" name="Picture 9">
            <a:extLst>
              <a:ext uri="{FF2B5EF4-FFF2-40B4-BE49-F238E27FC236}">
                <a16:creationId xmlns:a16="http://schemas.microsoft.com/office/drawing/2014/main" id="{980F16E3-BEC2-E207-349F-8336A6015DC8}"/>
              </a:ext>
            </a:extLst>
          </p:cNvPr>
          <p:cNvPicPr>
            <a:picLocks noChangeAspect="1"/>
          </p:cNvPicPr>
          <p:nvPr/>
        </p:nvPicPr>
        <p:blipFill>
          <a:blip r:embed="rId5"/>
          <a:stretch>
            <a:fillRect/>
          </a:stretch>
        </p:blipFill>
        <p:spPr>
          <a:xfrm>
            <a:off x="200687" y="2487559"/>
            <a:ext cx="4058721" cy="3400550"/>
          </a:xfrm>
          <a:prstGeom prst="rect">
            <a:avLst/>
          </a:prstGeom>
        </p:spPr>
      </p:pic>
    </p:spTree>
    <p:extLst>
      <p:ext uri="{BB962C8B-B14F-4D97-AF65-F5344CB8AC3E}">
        <p14:creationId xmlns:p14="http://schemas.microsoft.com/office/powerpoint/2010/main" val="37486804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4CC2E9-5315-AEAD-E5D5-F08DDF09C047}"/>
            </a:ext>
          </a:extLst>
        </p:cNvPr>
        <p:cNvGrpSpPr/>
        <p:nvPr/>
      </p:nvGrpSpPr>
      <p:grpSpPr>
        <a:xfrm>
          <a:off x="0" y="0"/>
          <a:ext cx="0" cy="0"/>
          <a:chOff x="0" y="0"/>
          <a:chExt cx="0" cy="0"/>
        </a:xfrm>
      </p:grpSpPr>
      <p:pic>
        <p:nvPicPr>
          <p:cNvPr id="14" name="Picture 13">
            <a:extLst>
              <a:ext uri="{FF2B5EF4-FFF2-40B4-BE49-F238E27FC236}">
                <a16:creationId xmlns:a16="http://schemas.microsoft.com/office/drawing/2014/main" id="{9B6B44DE-8838-4779-9E20-C8BD752B12F7}"/>
              </a:ext>
            </a:extLst>
          </p:cNvPr>
          <p:cNvPicPr>
            <a:picLocks noChangeAspect="1"/>
          </p:cNvPicPr>
          <p:nvPr/>
        </p:nvPicPr>
        <p:blipFill>
          <a:blip r:embed="rId2"/>
          <a:stretch>
            <a:fillRect/>
          </a:stretch>
        </p:blipFill>
        <p:spPr>
          <a:xfrm>
            <a:off x="8422508" y="3647403"/>
            <a:ext cx="3568805" cy="2759041"/>
          </a:xfrm>
          <a:prstGeom prst="rect">
            <a:avLst/>
          </a:prstGeom>
        </p:spPr>
      </p:pic>
      <p:pic>
        <p:nvPicPr>
          <p:cNvPr id="11" name="Picture 10">
            <a:extLst>
              <a:ext uri="{FF2B5EF4-FFF2-40B4-BE49-F238E27FC236}">
                <a16:creationId xmlns:a16="http://schemas.microsoft.com/office/drawing/2014/main" id="{9E8D0EAA-911C-FC3D-6150-256D9781C6F2}"/>
              </a:ext>
            </a:extLst>
          </p:cNvPr>
          <p:cNvPicPr>
            <a:picLocks noChangeAspect="1"/>
          </p:cNvPicPr>
          <p:nvPr/>
        </p:nvPicPr>
        <p:blipFill>
          <a:blip r:embed="rId3"/>
          <a:stretch>
            <a:fillRect/>
          </a:stretch>
        </p:blipFill>
        <p:spPr>
          <a:xfrm>
            <a:off x="4541165" y="3647404"/>
            <a:ext cx="3556282" cy="2759040"/>
          </a:xfrm>
          <a:prstGeom prst="rect">
            <a:avLst/>
          </a:prstGeom>
        </p:spPr>
      </p:pic>
      <p:pic>
        <p:nvPicPr>
          <p:cNvPr id="7" name="Picture 6">
            <a:extLst>
              <a:ext uri="{FF2B5EF4-FFF2-40B4-BE49-F238E27FC236}">
                <a16:creationId xmlns:a16="http://schemas.microsoft.com/office/drawing/2014/main" id="{519F294D-42EF-6307-BEF1-9264E8C24CF7}"/>
              </a:ext>
            </a:extLst>
          </p:cNvPr>
          <p:cNvPicPr>
            <a:picLocks noChangeAspect="1"/>
          </p:cNvPicPr>
          <p:nvPr/>
        </p:nvPicPr>
        <p:blipFill>
          <a:blip r:embed="rId4"/>
          <a:stretch>
            <a:fillRect/>
          </a:stretch>
        </p:blipFill>
        <p:spPr>
          <a:xfrm>
            <a:off x="8422508" y="685046"/>
            <a:ext cx="3567884" cy="2768979"/>
          </a:xfrm>
          <a:prstGeom prst="rect">
            <a:avLst/>
          </a:prstGeom>
        </p:spPr>
      </p:pic>
      <p:pic>
        <p:nvPicPr>
          <p:cNvPr id="4" name="Picture 3">
            <a:extLst>
              <a:ext uri="{FF2B5EF4-FFF2-40B4-BE49-F238E27FC236}">
                <a16:creationId xmlns:a16="http://schemas.microsoft.com/office/drawing/2014/main" id="{B0B29E06-C19A-C85E-4A68-AA868BD9A5A1}"/>
              </a:ext>
            </a:extLst>
          </p:cNvPr>
          <p:cNvPicPr>
            <a:picLocks noChangeAspect="1"/>
          </p:cNvPicPr>
          <p:nvPr/>
        </p:nvPicPr>
        <p:blipFill>
          <a:blip r:embed="rId5"/>
          <a:stretch>
            <a:fillRect/>
          </a:stretch>
        </p:blipFill>
        <p:spPr>
          <a:xfrm>
            <a:off x="4541165" y="685047"/>
            <a:ext cx="3574501" cy="2768979"/>
          </a:xfrm>
          <a:prstGeom prst="rect">
            <a:avLst/>
          </a:prstGeom>
        </p:spPr>
      </p:pic>
      <p:sp>
        <p:nvSpPr>
          <p:cNvPr id="2" name="Title 1">
            <a:extLst>
              <a:ext uri="{FF2B5EF4-FFF2-40B4-BE49-F238E27FC236}">
                <a16:creationId xmlns:a16="http://schemas.microsoft.com/office/drawing/2014/main" id="{6AF4C31E-DACC-8B25-E5B9-3D4E0E195B62}"/>
              </a:ext>
            </a:extLst>
          </p:cNvPr>
          <p:cNvSpPr>
            <a:spLocks noGrp="1"/>
          </p:cNvSpPr>
          <p:nvPr>
            <p:ph type="title"/>
          </p:nvPr>
        </p:nvSpPr>
        <p:spPr>
          <a:xfrm>
            <a:off x="1259894" y="743972"/>
            <a:ext cx="1940305" cy="1325563"/>
          </a:xfrm>
        </p:spPr>
        <p:txBody>
          <a:bodyPr>
            <a:normAutofit/>
          </a:bodyPr>
          <a:lstStyle/>
          <a:p>
            <a:pPr algn="ctr"/>
            <a:r>
              <a:rPr lang="en-CA" dirty="0"/>
              <a:t>Site 27</a:t>
            </a:r>
            <a:br>
              <a:rPr lang="en-CA" dirty="0"/>
            </a:br>
            <a:r>
              <a:rPr lang="en-CA" dirty="0"/>
              <a:t>JAS21</a:t>
            </a:r>
          </a:p>
        </p:txBody>
      </p:sp>
      <p:sp>
        <p:nvSpPr>
          <p:cNvPr id="6" name="TextBox 5">
            <a:extLst>
              <a:ext uri="{FF2B5EF4-FFF2-40B4-BE49-F238E27FC236}">
                <a16:creationId xmlns:a16="http://schemas.microsoft.com/office/drawing/2014/main" id="{E3944EDD-7AD6-C776-B875-E29DF66071C9}"/>
              </a:ext>
            </a:extLst>
          </p:cNvPr>
          <p:cNvSpPr txBox="1"/>
          <p:nvPr/>
        </p:nvSpPr>
        <p:spPr>
          <a:xfrm>
            <a:off x="4583802" y="0"/>
            <a:ext cx="3498202" cy="646331"/>
          </a:xfrm>
          <a:prstGeom prst="rect">
            <a:avLst/>
          </a:prstGeom>
          <a:noFill/>
        </p:spPr>
        <p:txBody>
          <a:bodyPr wrap="none" rtlCol="0">
            <a:spAutoFit/>
          </a:bodyPr>
          <a:lstStyle/>
          <a:p>
            <a:pPr algn="ctr"/>
            <a:r>
              <a:rPr lang="en-CA" dirty="0"/>
              <a:t>Timestep 3</a:t>
            </a:r>
            <a:br>
              <a:rPr lang="en-CA" dirty="0"/>
            </a:br>
            <a:r>
              <a:rPr lang="en-CA" dirty="0"/>
              <a:t>(equivalent to MJJ21 Timestep 15)</a:t>
            </a:r>
          </a:p>
        </p:txBody>
      </p:sp>
      <p:sp>
        <p:nvSpPr>
          <p:cNvPr id="9" name="TextBox 8">
            <a:extLst>
              <a:ext uri="{FF2B5EF4-FFF2-40B4-BE49-F238E27FC236}">
                <a16:creationId xmlns:a16="http://schemas.microsoft.com/office/drawing/2014/main" id="{12A724F4-C36B-52F3-35C4-E9F28A398DCD}"/>
              </a:ext>
            </a:extLst>
          </p:cNvPr>
          <p:cNvSpPr txBox="1"/>
          <p:nvPr/>
        </p:nvSpPr>
        <p:spPr>
          <a:xfrm>
            <a:off x="9495947" y="325655"/>
            <a:ext cx="1275414" cy="369332"/>
          </a:xfrm>
          <a:prstGeom prst="rect">
            <a:avLst/>
          </a:prstGeom>
          <a:noFill/>
        </p:spPr>
        <p:txBody>
          <a:bodyPr wrap="none" rtlCol="0">
            <a:spAutoFit/>
          </a:bodyPr>
          <a:lstStyle/>
          <a:p>
            <a:r>
              <a:rPr lang="en-CA" dirty="0"/>
              <a:t>Timestep 8</a:t>
            </a:r>
          </a:p>
        </p:txBody>
      </p:sp>
      <p:sp>
        <p:nvSpPr>
          <p:cNvPr id="12" name="TextBox 11">
            <a:extLst>
              <a:ext uri="{FF2B5EF4-FFF2-40B4-BE49-F238E27FC236}">
                <a16:creationId xmlns:a16="http://schemas.microsoft.com/office/drawing/2014/main" id="{BB554F1D-F6F4-6557-C7E4-92ADF502947A}"/>
              </a:ext>
            </a:extLst>
          </p:cNvPr>
          <p:cNvSpPr txBox="1"/>
          <p:nvPr/>
        </p:nvSpPr>
        <p:spPr>
          <a:xfrm>
            <a:off x="5679808" y="6513694"/>
            <a:ext cx="1398844" cy="369332"/>
          </a:xfrm>
          <a:prstGeom prst="rect">
            <a:avLst/>
          </a:prstGeom>
          <a:noFill/>
        </p:spPr>
        <p:txBody>
          <a:bodyPr wrap="none" rtlCol="0">
            <a:spAutoFit/>
          </a:bodyPr>
          <a:lstStyle/>
          <a:p>
            <a:r>
              <a:rPr lang="en-CA" dirty="0"/>
              <a:t>Timestep 13</a:t>
            </a:r>
          </a:p>
        </p:txBody>
      </p:sp>
      <p:sp>
        <p:nvSpPr>
          <p:cNvPr id="15" name="TextBox 14">
            <a:extLst>
              <a:ext uri="{FF2B5EF4-FFF2-40B4-BE49-F238E27FC236}">
                <a16:creationId xmlns:a16="http://schemas.microsoft.com/office/drawing/2014/main" id="{D3C31696-4177-62AB-2ECE-251132C81F30}"/>
              </a:ext>
            </a:extLst>
          </p:cNvPr>
          <p:cNvSpPr txBox="1"/>
          <p:nvPr/>
        </p:nvSpPr>
        <p:spPr>
          <a:xfrm>
            <a:off x="9499882" y="6512467"/>
            <a:ext cx="1398844" cy="369332"/>
          </a:xfrm>
          <a:prstGeom prst="rect">
            <a:avLst/>
          </a:prstGeom>
          <a:noFill/>
        </p:spPr>
        <p:txBody>
          <a:bodyPr wrap="none" rtlCol="0">
            <a:spAutoFit/>
          </a:bodyPr>
          <a:lstStyle/>
          <a:p>
            <a:r>
              <a:rPr lang="en-CA" dirty="0"/>
              <a:t>Timestep 18</a:t>
            </a:r>
          </a:p>
        </p:txBody>
      </p:sp>
      <p:pic>
        <p:nvPicPr>
          <p:cNvPr id="3" name="Picture 2">
            <a:extLst>
              <a:ext uri="{FF2B5EF4-FFF2-40B4-BE49-F238E27FC236}">
                <a16:creationId xmlns:a16="http://schemas.microsoft.com/office/drawing/2014/main" id="{EE9E95C7-06BD-CA01-9DDA-7BC356EC8543}"/>
              </a:ext>
            </a:extLst>
          </p:cNvPr>
          <p:cNvPicPr>
            <a:picLocks noChangeAspect="1"/>
          </p:cNvPicPr>
          <p:nvPr/>
        </p:nvPicPr>
        <p:blipFill>
          <a:blip r:embed="rId6"/>
          <a:stretch>
            <a:fillRect/>
          </a:stretch>
        </p:blipFill>
        <p:spPr>
          <a:xfrm>
            <a:off x="200687" y="2487559"/>
            <a:ext cx="4058721" cy="3400550"/>
          </a:xfrm>
          <a:prstGeom prst="rect">
            <a:avLst/>
          </a:prstGeom>
        </p:spPr>
      </p:pic>
    </p:spTree>
    <p:extLst>
      <p:ext uri="{BB962C8B-B14F-4D97-AF65-F5344CB8AC3E}">
        <p14:creationId xmlns:p14="http://schemas.microsoft.com/office/powerpoint/2010/main" val="40967741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8B31A0-1377-CB4E-2B69-1043DA21EDDA}"/>
            </a:ext>
          </a:extLst>
        </p:cNvPr>
        <p:cNvGrpSpPr/>
        <p:nvPr/>
      </p:nvGrpSpPr>
      <p:grpSpPr>
        <a:xfrm>
          <a:off x="0" y="0"/>
          <a:ext cx="0" cy="0"/>
          <a:chOff x="0" y="0"/>
          <a:chExt cx="0" cy="0"/>
        </a:xfrm>
      </p:grpSpPr>
      <p:pic>
        <p:nvPicPr>
          <p:cNvPr id="14" name="Picture 13">
            <a:extLst>
              <a:ext uri="{FF2B5EF4-FFF2-40B4-BE49-F238E27FC236}">
                <a16:creationId xmlns:a16="http://schemas.microsoft.com/office/drawing/2014/main" id="{A1ABA12F-4F27-41A8-01EB-9F561F204832}"/>
              </a:ext>
            </a:extLst>
          </p:cNvPr>
          <p:cNvPicPr>
            <a:picLocks noChangeAspect="1"/>
          </p:cNvPicPr>
          <p:nvPr/>
        </p:nvPicPr>
        <p:blipFill>
          <a:blip r:embed="rId2"/>
          <a:stretch>
            <a:fillRect/>
          </a:stretch>
        </p:blipFill>
        <p:spPr>
          <a:xfrm>
            <a:off x="8226267" y="3486371"/>
            <a:ext cx="3562610" cy="2767847"/>
          </a:xfrm>
          <a:prstGeom prst="rect">
            <a:avLst/>
          </a:prstGeom>
        </p:spPr>
      </p:pic>
      <p:pic>
        <p:nvPicPr>
          <p:cNvPr id="11" name="Picture 10">
            <a:extLst>
              <a:ext uri="{FF2B5EF4-FFF2-40B4-BE49-F238E27FC236}">
                <a16:creationId xmlns:a16="http://schemas.microsoft.com/office/drawing/2014/main" id="{93350770-4D7F-778A-23D9-C12CB173DF17}"/>
              </a:ext>
            </a:extLst>
          </p:cNvPr>
          <p:cNvPicPr>
            <a:picLocks noChangeAspect="1"/>
          </p:cNvPicPr>
          <p:nvPr/>
        </p:nvPicPr>
        <p:blipFill>
          <a:blip r:embed="rId3"/>
          <a:stretch>
            <a:fillRect/>
          </a:stretch>
        </p:blipFill>
        <p:spPr>
          <a:xfrm>
            <a:off x="4336266" y="3536433"/>
            <a:ext cx="3574604" cy="2766433"/>
          </a:xfrm>
          <a:prstGeom prst="rect">
            <a:avLst/>
          </a:prstGeom>
        </p:spPr>
      </p:pic>
      <p:pic>
        <p:nvPicPr>
          <p:cNvPr id="7" name="Picture 6">
            <a:extLst>
              <a:ext uri="{FF2B5EF4-FFF2-40B4-BE49-F238E27FC236}">
                <a16:creationId xmlns:a16="http://schemas.microsoft.com/office/drawing/2014/main" id="{E9AAC2A4-68DB-E824-7185-0FD43916B366}"/>
              </a:ext>
            </a:extLst>
          </p:cNvPr>
          <p:cNvPicPr>
            <a:picLocks noChangeAspect="1"/>
          </p:cNvPicPr>
          <p:nvPr/>
        </p:nvPicPr>
        <p:blipFill>
          <a:blip r:embed="rId4"/>
          <a:stretch>
            <a:fillRect/>
          </a:stretch>
        </p:blipFill>
        <p:spPr>
          <a:xfrm>
            <a:off x="8208640" y="581471"/>
            <a:ext cx="3562609" cy="2770534"/>
          </a:xfrm>
          <a:prstGeom prst="rect">
            <a:avLst/>
          </a:prstGeom>
        </p:spPr>
      </p:pic>
      <p:pic>
        <p:nvPicPr>
          <p:cNvPr id="4" name="Picture 3">
            <a:extLst>
              <a:ext uri="{FF2B5EF4-FFF2-40B4-BE49-F238E27FC236}">
                <a16:creationId xmlns:a16="http://schemas.microsoft.com/office/drawing/2014/main" id="{CF1D4DB0-8EC1-FD6E-708E-BC77E5DF77B0}"/>
              </a:ext>
            </a:extLst>
          </p:cNvPr>
          <p:cNvPicPr>
            <a:picLocks noChangeAspect="1"/>
          </p:cNvPicPr>
          <p:nvPr/>
        </p:nvPicPr>
        <p:blipFill>
          <a:blip r:embed="rId5"/>
          <a:stretch>
            <a:fillRect/>
          </a:stretch>
        </p:blipFill>
        <p:spPr>
          <a:xfrm>
            <a:off x="4336266" y="581471"/>
            <a:ext cx="3574604" cy="2759039"/>
          </a:xfrm>
          <a:prstGeom prst="rect">
            <a:avLst/>
          </a:prstGeom>
        </p:spPr>
      </p:pic>
      <p:sp>
        <p:nvSpPr>
          <p:cNvPr id="2" name="Title 1">
            <a:extLst>
              <a:ext uri="{FF2B5EF4-FFF2-40B4-BE49-F238E27FC236}">
                <a16:creationId xmlns:a16="http://schemas.microsoft.com/office/drawing/2014/main" id="{3E3BF8A3-6ADF-7097-BD81-3FB3649CE474}"/>
              </a:ext>
            </a:extLst>
          </p:cNvPr>
          <p:cNvSpPr>
            <a:spLocks noGrp="1"/>
          </p:cNvSpPr>
          <p:nvPr>
            <p:ph type="title"/>
          </p:nvPr>
        </p:nvSpPr>
        <p:spPr>
          <a:xfrm>
            <a:off x="1166679" y="812407"/>
            <a:ext cx="1940305" cy="1325563"/>
          </a:xfrm>
        </p:spPr>
        <p:txBody>
          <a:bodyPr>
            <a:normAutofit/>
          </a:bodyPr>
          <a:lstStyle/>
          <a:p>
            <a:pPr algn="ctr"/>
            <a:r>
              <a:rPr lang="en-CA" dirty="0"/>
              <a:t>Site 28</a:t>
            </a:r>
            <a:br>
              <a:rPr lang="en-CA" dirty="0"/>
            </a:br>
            <a:r>
              <a:rPr lang="en-CA" dirty="0"/>
              <a:t>MJJ21</a:t>
            </a:r>
          </a:p>
        </p:txBody>
      </p:sp>
      <p:sp>
        <p:nvSpPr>
          <p:cNvPr id="6" name="TextBox 5">
            <a:extLst>
              <a:ext uri="{FF2B5EF4-FFF2-40B4-BE49-F238E27FC236}">
                <a16:creationId xmlns:a16="http://schemas.microsoft.com/office/drawing/2014/main" id="{3519714C-3EE2-0707-A626-93AD457152CD}"/>
              </a:ext>
            </a:extLst>
          </p:cNvPr>
          <p:cNvSpPr txBox="1"/>
          <p:nvPr/>
        </p:nvSpPr>
        <p:spPr>
          <a:xfrm>
            <a:off x="5465940" y="212139"/>
            <a:ext cx="1275414" cy="369332"/>
          </a:xfrm>
          <a:prstGeom prst="rect">
            <a:avLst/>
          </a:prstGeom>
          <a:noFill/>
        </p:spPr>
        <p:txBody>
          <a:bodyPr wrap="none" rtlCol="0">
            <a:spAutoFit/>
          </a:bodyPr>
          <a:lstStyle/>
          <a:p>
            <a:r>
              <a:rPr lang="en-CA" dirty="0"/>
              <a:t>Timestep 5</a:t>
            </a:r>
          </a:p>
        </p:txBody>
      </p:sp>
      <p:sp>
        <p:nvSpPr>
          <p:cNvPr id="9" name="TextBox 8">
            <a:extLst>
              <a:ext uri="{FF2B5EF4-FFF2-40B4-BE49-F238E27FC236}">
                <a16:creationId xmlns:a16="http://schemas.microsoft.com/office/drawing/2014/main" id="{A5EEABE6-035C-00BD-E081-909F877CB550}"/>
              </a:ext>
            </a:extLst>
          </p:cNvPr>
          <p:cNvSpPr txBox="1"/>
          <p:nvPr/>
        </p:nvSpPr>
        <p:spPr>
          <a:xfrm>
            <a:off x="9282079" y="212139"/>
            <a:ext cx="1398844" cy="369332"/>
          </a:xfrm>
          <a:prstGeom prst="rect">
            <a:avLst/>
          </a:prstGeom>
          <a:noFill/>
        </p:spPr>
        <p:txBody>
          <a:bodyPr wrap="none" rtlCol="0">
            <a:spAutoFit/>
          </a:bodyPr>
          <a:lstStyle/>
          <a:p>
            <a:r>
              <a:rPr lang="en-CA" dirty="0"/>
              <a:t>Timestep 10</a:t>
            </a:r>
          </a:p>
        </p:txBody>
      </p:sp>
      <p:sp>
        <p:nvSpPr>
          <p:cNvPr id="12" name="TextBox 11">
            <a:extLst>
              <a:ext uri="{FF2B5EF4-FFF2-40B4-BE49-F238E27FC236}">
                <a16:creationId xmlns:a16="http://schemas.microsoft.com/office/drawing/2014/main" id="{46AFD5E8-83EF-0C76-DB01-80E15CA53EBE}"/>
              </a:ext>
            </a:extLst>
          </p:cNvPr>
          <p:cNvSpPr txBox="1"/>
          <p:nvPr/>
        </p:nvSpPr>
        <p:spPr>
          <a:xfrm>
            <a:off x="5465940" y="6400178"/>
            <a:ext cx="1398844" cy="369332"/>
          </a:xfrm>
          <a:prstGeom prst="rect">
            <a:avLst/>
          </a:prstGeom>
          <a:noFill/>
        </p:spPr>
        <p:txBody>
          <a:bodyPr wrap="none" rtlCol="0">
            <a:spAutoFit/>
          </a:bodyPr>
          <a:lstStyle/>
          <a:p>
            <a:r>
              <a:rPr lang="en-CA" dirty="0"/>
              <a:t>Timestep 15</a:t>
            </a:r>
          </a:p>
        </p:txBody>
      </p:sp>
      <p:sp>
        <p:nvSpPr>
          <p:cNvPr id="15" name="TextBox 14">
            <a:extLst>
              <a:ext uri="{FF2B5EF4-FFF2-40B4-BE49-F238E27FC236}">
                <a16:creationId xmlns:a16="http://schemas.microsoft.com/office/drawing/2014/main" id="{6227750F-208D-8D4C-5D93-2426672E1561}"/>
              </a:ext>
            </a:extLst>
          </p:cNvPr>
          <p:cNvSpPr txBox="1"/>
          <p:nvPr/>
        </p:nvSpPr>
        <p:spPr>
          <a:xfrm>
            <a:off x="9286014" y="6398951"/>
            <a:ext cx="1398844" cy="369332"/>
          </a:xfrm>
          <a:prstGeom prst="rect">
            <a:avLst/>
          </a:prstGeom>
          <a:noFill/>
        </p:spPr>
        <p:txBody>
          <a:bodyPr wrap="none" rtlCol="0">
            <a:spAutoFit/>
          </a:bodyPr>
          <a:lstStyle/>
          <a:p>
            <a:r>
              <a:rPr lang="en-CA" dirty="0"/>
              <a:t>Timestep 20</a:t>
            </a:r>
          </a:p>
        </p:txBody>
      </p:sp>
      <p:pic>
        <p:nvPicPr>
          <p:cNvPr id="5" name="Picture 4">
            <a:extLst>
              <a:ext uri="{FF2B5EF4-FFF2-40B4-BE49-F238E27FC236}">
                <a16:creationId xmlns:a16="http://schemas.microsoft.com/office/drawing/2014/main" id="{AF542C1F-0DC3-8B3C-7C3F-F74C12028499}"/>
              </a:ext>
            </a:extLst>
          </p:cNvPr>
          <p:cNvPicPr>
            <a:picLocks noChangeAspect="1"/>
          </p:cNvPicPr>
          <p:nvPr/>
        </p:nvPicPr>
        <p:blipFill>
          <a:blip r:embed="rId6"/>
          <a:srcRect t="13107" r="22460"/>
          <a:stretch>
            <a:fillRect/>
          </a:stretch>
        </p:blipFill>
        <p:spPr>
          <a:xfrm>
            <a:off x="154075" y="2245403"/>
            <a:ext cx="3965514" cy="3510504"/>
          </a:xfrm>
          <a:prstGeom prst="rect">
            <a:avLst/>
          </a:prstGeom>
        </p:spPr>
      </p:pic>
    </p:spTree>
    <p:extLst>
      <p:ext uri="{BB962C8B-B14F-4D97-AF65-F5344CB8AC3E}">
        <p14:creationId xmlns:p14="http://schemas.microsoft.com/office/powerpoint/2010/main" val="41173756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FB0E18-B7EF-B591-9451-165B6E43C410}"/>
            </a:ext>
          </a:extLst>
        </p:cNvPr>
        <p:cNvGrpSpPr/>
        <p:nvPr/>
      </p:nvGrpSpPr>
      <p:grpSpPr>
        <a:xfrm>
          <a:off x="0" y="0"/>
          <a:ext cx="0" cy="0"/>
          <a:chOff x="0" y="0"/>
          <a:chExt cx="0" cy="0"/>
        </a:xfrm>
      </p:grpSpPr>
      <p:pic>
        <p:nvPicPr>
          <p:cNvPr id="14" name="Picture 13">
            <a:extLst>
              <a:ext uri="{FF2B5EF4-FFF2-40B4-BE49-F238E27FC236}">
                <a16:creationId xmlns:a16="http://schemas.microsoft.com/office/drawing/2014/main" id="{D8D49C69-B55D-A9A2-4AFC-9BF90831130C}"/>
              </a:ext>
            </a:extLst>
          </p:cNvPr>
          <p:cNvPicPr>
            <a:picLocks noChangeAspect="1"/>
          </p:cNvPicPr>
          <p:nvPr/>
        </p:nvPicPr>
        <p:blipFill>
          <a:blip r:embed="rId2"/>
          <a:stretch>
            <a:fillRect/>
          </a:stretch>
        </p:blipFill>
        <p:spPr>
          <a:xfrm>
            <a:off x="8268113" y="3745382"/>
            <a:ext cx="3579758" cy="2769968"/>
          </a:xfrm>
          <a:prstGeom prst="rect">
            <a:avLst/>
          </a:prstGeom>
        </p:spPr>
      </p:pic>
      <p:pic>
        <p:nvPicPr>
          <p:cNvPr id="11" name="Picture 10">
            <a:extLst>
              <a:ext uri="{FF2B5EF4-FFF2-40B4-BE49-F238E27FC236}">
                <a16:creationId xmlns:a16="http://schemas.microsoft.com/office/drawing/2014/main" id="{76AAA42A-3E08-DBAB-4D94-A2758D3F6215}"/>
              </a:ext>
            </a:extLst>
          </p:cNvPr>
          <p:cNvPicPr>
            <a:picLocks noChangeAspect="1"/>
          </p:cNvPicPr>
          <p:nvPr/>
        </p:nvPicPr>
        <p:blipFill>
          <a:blip r:embed="rId3"/>
          <a:stretch>
            <a:fillRect/>
          </a:stretch>
        </p:blipFill>
        <p:spPr>
          <a:xfrm>
            <a:off x="8268113" y="827210"/>
            <a:ext cx="3579758" cy="2769181"/>
          </a:xfrm>
          <a:prstGeom prst="rect">
            <a:avLst/>
          </a:prstGeom>
        </p:spPr>
      </p:pic>
      <p:pic>
        <p:nvPicPr>
          <p:cNvPr id="4" name="Picture 3">
            <a:extLst>
              <a:ext uri="{FF2B5EF4-FFF2-40B4-BE49-F238E27FC236}">
                <a16:creationId xmlns:a16="http://schemas.microsoft.com/office/drawing/2014/main" id="{69377792-933B-E6F3-E142-E432E480E4BC}"/>
              </a:ext>
            </a:extLst>
          </p:cNvPr>
          <p:cNvPicPr>
            <a:picLocks noChangeAspect="1"/>
          </p:cNvPicPr>
          <p:nvPr/>
        </p:nvPicPr>
        <p:blipFill>
          <a:blip r:embed="rId4"/>
          <a:stretch>
            <a:fillRect/>
          </a:stretch>
        </p:blipFill>
        <p:spPr>
          <a:xfrm>
            <a:off x="4398924" y="827210"/>
            <a:ext cx="3562609" cy="2770534"/>
          </a:xfrm>
          <a:prstGeom prst="rect">
            <a:avLst/>
          </a:prstGeom>
        </p:spPr>
      </p:pic>
      <p:sp>
        <p:nvSpPr>
          <p:cNvPr id="2" name="Title 1">
            <a:extLst>
              <a:ext uri="{FF2B5EF4-FFF2-40B4-BE49-F238E27FC236}">
                <a16:creationId xmlns:a16="http://schemas.microsoft.com/office/drawing/2014/main" id="{91F30137-E240-8E34-EC30-A65D0BE20CD3}"/>
              </a:ext>
            </a:extLst>
          </p:cNvPr>
          <p:cNvSpPr>
            <a:spLocks noGrp="1"/>
          </p:cNvSpPr>
          <p:nvPr>
            <p:ph type="title"/>
          </p:nvPr>
        </p:nvSpPr>
        <p:spPr>
          <a:xfrm>
            <a:off x="1035619" y="797781"/>
            <a:ext cx="2202426" cy="1325563"/>
          </a:xfrm>
        </p:spPr>
        <p:txBody>
          <a:bodyPr>
            <a:normAutofit fontScale="90000"/>
          </a:bodyPr>
          <a:lstStyle/>
          <a:p>
            <a:pPr algn="ctr"/>
            <a:r>
              <a:rPr lang="en-CA" dirty="0"/>
              <a:t>Site 28</a:t>
            </a:r>
            <a:br>
              <a:rPr lang="en-CA" dirty="0"/>
            </a:br>
            <a:r>
              <a:rPr lang="en-CA" dirty="0"/>
              <a:t>Transition</a:t>
            </a:r>
          </a:p>
        </p:txBody>
      </p:sp>
      <p:sp>
        <p:nvSpPr>
          <p:cNvPr id="6" name="TextBox 5">
            <a:extLst>
              <a:ext uri="{FF2B5EF4-FFF2-40B4-BE49-F238E27FC236}">
                <a16:creationId xmlns:a16="http://schemas.microsoft.com/office/drawing/2014/main" id="{0F040C6C-6773-4B52-ACD7-DD42A695CD7D}"/>
              </a:ext>
            </a:extLst>
          </p:cNvPr>
          <p:cNvSpPr txBox="1"/>
          <p:nvPr/>
        </p:nvSpPr>
        <p:spPr>
          <a:xfrm>
            <a:off x="5229302" y="428449"/>
            <a:ext cx="2025363" cy="369332"/>
          </a:xfrm>
          <a:prstGeom prst="rect">
            <a:avLst/>
          </a:prstGeom>
          <a:noFill/>
        </p:spPr>
        <p:txBody>
          <a:bodyPr wrap="none" rtlCol="0">
            <a:spAutoFit/>
          </a:bodyPr>
          <a:lstStyle/>
          <a:p>
            <a:r>
              <a:rPr lang="en-CA" dirty="0"/>
              <a:t>MJJ21 Timestep 10</a:t>
            </a:r>
          </a:p>
        </p:txBody>
      </p:sp>
      <p:sp>
        <p:nvSpPr>
          <p:cNvPr id="9" name="TextBox 8">
            <a:extLst>
              <a:ext uri="{FF2B5EF4-FFF2-40B4-BE49-F238E27FC236}">
                <a16:creationId xmlns:a16="http://schemas.microsoft.com/office/drawing/2014/main" id="{CAE60D32-C2BB-9F02-DD75-8A8DC8813FEF}"/>
              </a:ext>
            </a:extLst>
          </p:cNvPr>
          <p:cNvSpPr txBox="1"/>
          <p:nvPr/>
        </p:nvSpPr>
        <p:spPr>
          <a:xfrm>
            <a:off x="8376231" y="180879"/>
            <a:ext cx="3380669" cy="646331"/>
          </a:xfrm>
          <a:prstGeom prst="rect">
            <a:avLst/>
          </a:prstGeom>
          <a:noFill/>
        </p:spPr>
        <p:txBody>
          <a:bodyPr wrap="none" rtlCol="0">
            <a:spAutoFit/>
          </a:bodyPr>
          <a:lstStyle/>
          <a:p>
            <a:pPr algn="ctr"/>
            <a:r>
              <a:rPr lang="en-CA" dirty="0"/>
              <a:t>MJJ21 Timestep 13</a:t>
            </a:r>
            <a:br>
              <a:rPr lang="en-CA" dirty="0"/>
            </a:br>
            <a:r>
              <a:rPr lang="en-CA" dirty="0"/>
              <a:t>(equivalent to JAS21 Timestep 1)</a:t>
            </a:r>
          </a:p>
        </p:txBody>
      </p:sp>
      <p:sp>
        <p:nvSpPr>
          <p:cNvPr id="12" name="TextBox 11">
            <a:extLst>
              <a:ext uri="{FF2B5EF4-FFF2-40B4-BE49-F238E27FC236}">
                <a16:creationId xmlns:a16="http://schemas.microsoft.com/office/drawing/2014/main" id="{F99ACF8B-9DC1-0B5F-41D7-1B99F2F62177}"/>
              </a:ext>
            </a:extLst>
          </p:cNvPr>
          <p:cNvSpPr txBox="1"/>
          <p:nvPr/>
        </p:nvSpPr>
        <p:spPr>
          <a:xfrm>
            <a:off x="9112650" y="6515350"/>
            <a:ext cx="1907830" cy="369332"/>
          </a:xfrm>
          <a:prstGeom prst="rect">
            <a:avLst/>
          </a:prstGeom>
          <a:noFill/>
        </p:spPr>
        <p:txBody>
          <a:bodyPr wrap="none" rtlCol="0">
            <a:spAutoFit/>
          </a:bodyPr>
          <a:lstStyle/>
          <a:p>
            <a:r>
              <a:rPr lang="en-CA" dirty="0"/>
              <a:t>JAS21 Timestep 1</a:t>
            </a:r>
          </a:p>
        </p:txBody>
      </p:sp>
      <p:pic>
        <p:nvPicPr>
          <p:cNvPr id="3" name="Picture 2">
            <a:extLst>
              <a:ext uri="{FF2B5EF4-FFF2-40B4-BE49-F238E27FC236}">
                <a16:creationId xmlns:a16="http://schemas.microsoft.com/office/drawing/2014/main" id="{8D0C6824-EFE8-20FC-5501-86E5F8167903}"/>
              </a:ext>
            </a:extLst>
          </p:cNvPr>
          <p:cNvPicPr>
            <a:picLocks noChangeAspect="1"/>
          </p:cNvPicPr>
          <p:nvPr/>
        </p:nvPicPr>
        <p:blipFill>
          <a:blip r:embed="rId5"/>
          <a:srcRect t="13107" r="22460"/>
          <a:stretch>
            <a:fillRect/>
          </a:stretch>
        </p:blipFill>
        <p:spPr>
          <a:xfrm>
            <a:off x="154075" y="2245403"/>
            <a:ext cx="3965514" cy="3510504"/>
          </a:xfrm>
          <a:prstGeom prst="rect">
            <a:avLst/>
          </a:prstGeom>
        </p:spPr>
      </p:pic>
    </p:spTree>
    <p:extLst>
      <p:ext uri="{BB962C8B-B14F-4D97-AF65-F5344CB8AC3E}">
        <p14:creationId xmlns:p14="http://schemas.microsoft.com/office/powerpoint/2010/main" val="32538825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05B3C2-14A3-7605-A248-5C6EB303BA91}"/>
            </a:ext>
          </a:extLst>
        </p:cNvPr>
        <p:cNvGrpSpPr/>
        <p:nvPr/>
      </p:nvGrpSpPr>
      <p:grpSpPr>
        <a:xfrm>
          <a:off x="0" y="0"/>
          <a:ext cx="0" cy="0"/>
          <a:chOff x="0" y="0"/>
          <a:chExt cx="0" cy="0"/>
        </a:xfrm>
      </p:grpSpPr>
      <p:pic>
        <p:nvPicPr>
          <p:cNvPr id="19" name="Picture 18">
            <a:extLst>
              <a:ext uri="{FF2B5EF4-FFF2-40B4-BE49-F238E27FC236}">
                <a16:creationId xmlns:a16="http://schemas.microsoft.com/office/drawing/2014/main" id="{57614F3C-C39F-588E-93E5-1A8B39F11B61}"/>
              </a:ext>
            </a:extLst>
          </p:cNvPr>
          <p:cNvPicPr>
            <a:picLocks noChangeAspect="1"/>
          </p:cNvPicPr>
          <p:nvPr/>
        </p:nvPicPr>
        <p:blipFill>
          <a:blip r:embed="rId2"/>
          <a:stretch>
            <a:fillRect/>
          </a:stretch>
        </p:blipFill>
        <p:spPr>
          <a:xfrm>
            <a:off x="8226748" y="3555852"/>
            <a:ext cx="3562129" cy="2767847"/>
          </a:xfrm>
          <a:prstGeom prst="rect">
            <a:avLst/>
          </a:prstGeom>
        </p:spPr>
      </p:pic>
      <p:pic>
        <p:nvPicPr>
          <p:cNvPr id="17" name="Picture 16">
            <a:extLst>
              <a:ext uri="{FF2B5EF4-FFF2-40B4-BE49-F238E27FC236}">
                <a16:creationId xmlns:a16="http://schemas.microsoft.com/office/drawing/2014/main" id="{11C0C0FD-A9F5-0485-FB20-E4DAD2C49B89}"/>
              </a:ext>
            </a:extLst>
          </p:cNvPr>
          <p:cNvPicPr>
            <a:picLocks noChangeAspect="1"/>
          </p:cNvPicPr>
          <p:nvPr/>
        </p:nvPicPr>
        <p:blipFill>
          <a:blip r:embed="rId3"/>
          <a:stretch>
            <a:fillRect/>
          </a:stretch>
        </p:blipFill>
        <p:spPr>
          <a:xfrm>
            <a:off x="4340720" y="3574861"/>
            <a:ext cx="3545553" cy="2748838"/>
          </a:xfrm>
          <a:prstGeom prst="rect">
            <a:avLst/>
          </a:prstGeom>
        </p:spPr>
      </p:pic>
      <p:pic>
        <p:nvPicPr>
          <p:cNvPr id="13" name="Picture 12">
            <a:extLst>
              <a:ext uri="{FF2B5EF4-FFF2-40B4-BE49-F238E27FC236}">
                <a16:creationId xmlns:a16="http://schemas.microsoft.com/office/drawing/2014/main" id="{B6EB763E-A19D-9872-F1AC-B0971FD953DA}"/>
              </a:ext>
            </a:extLst>
          </p:cNvPr>
          <p:cNvPicPr>
            <a:picLocks noChangeAspect="1"/>
          </p:cNvPicPr>
          <p:nvPr/>
        </p:nvPicPr>
        <p:blipFill>
          <a:blip r:embed="rId4"/>
          <a:stretch>
            <a:fillRect/>
          </a:stretch>
        </p:blipFill>
        <p:spPr>
          <a:xfrm>
            <a:off x="8226267" y="680163"/>
            <a:ext cx="3562610" cy="2765528"/>
          </a:xfrm>
          <a:prstGeom prst="rect">
            <a:avLst/>
          </a:prstGeom>
        </p:spPr>
      </p:pic>
      <p:pic>
        <p:nvPicPr>
          <p:cNvPr id="8" name="Picture 7">
            <a:extLst>
              <a:ext uri="{FF2B5EF4-FFF2-40B4-BE49-F238E27FC236}">
                <a16:creationId xmlns:a16="http://schemas.microsoft.com/office/drawing/2014/main" id="{CC235EC6-E5FF-00CB-6AC6-B8A2D4BB85C3}"/>
              </a:ext>
            </a:extLst>
          </p:cNvPr>
          <p:cNvPicPr>
            <a:picLocks noChangeAspect="1"/>
          </p:cNvPicPr>
          <p:nvPr/>
        </p:nvPicPr>
        <p:blipFill>
          <a:blip r:embed="rId5"/>
          <a:stretch>
            <a:fillRect/>
          </a:stretch>
        </p:blipFill>
        <p:spPr>
          <a:xfrm>
            <a:off x="4336266" y="680163"/>
            <a:ext cx="3550007" cy="2748838"/>
          </a:xfrm>
          <a:prstGeom prst="rect">
            <a:avLst/>
          </a:prstGeom>
        </p:spPr>
      </p:pic>
      <p:sp>
        <p:nvSpPr>
          <p:cNvPr id="3" name="TextBox 2">
            <a:extLst>
              <a:ext uri="{FF2B5EF4-FFF2-40B4-BE49-F238E27FC236}">
                <a16:creationId xmlns:a16="http://schemas.microsoft.com/office/drawing/2014/main" id="{C7473D46-45AD-406D-0492-78F9A5909E69}"/>
              </a:ext>
            </a:extLst>
          </p:cNvPr>
          <p:cNvSpPr txBox="1"/>
          <p:nvPr/>
        </p:nvSpPr>
        <p:spPr>
          <a:xfrm>
            <a:off x="4369936" y="-25026"/>
            <a:ext cx="3498202" cy="646331"/>
          </a:xfrm>
          <a:prstGeom prst="rect">
            <a:avLst/>
          </a:prstGeom>
          <a:noFill/>
        </p:spPr>
        <p:txBody>
          <a:bodyPr wrap="none" rtlCol="0">
            <a:spAutoFit/>
          </a:bodyPr>
          <a:lstStyle/>
          <a:p>
            <a:pPr algn="ctr"/>
            <a:r>
              <a:rPr lang="en-CA" dirty="0"/>
              <a:t>Timestep 3</a:t>
            </a:r>
            <a:br>
              <a:rPr lang="en-CA" dirty="0"/>
            </a:br>
            <a:r>
              <a:rPr lang="en-CA" dirty="0"/>
              <a:t>(equivalent to MJJ21 Timestep 15)</a:t>
            </a:r>
          </a:p>
        </p:txBody>
      </p:sp>
      <p:sp>
        <p:nvSpPr>
          <p:cNvPr id="2" name="Title 1">
            <a:extLst>
              <a:ext uri="{FF2B5EF4-FFF2-40B4-BE49-F238E27FC236}">
                <a16:creationId xmlns:a16="http://schemas.microsoft.com/office/drawing/2014/main" id="{16A70E9D-6828-72BA-B900-583F6BBB0DCE}"/>
              </a:ext>
            </a:extLst>
          </p:cNvPr>
          <p:cNvSpPr>
            <a:spLocks noGrp="1"/>
          </p:cNvSpPr>
          <p:nvPr>
            <p:ph type="title"/>
          </p:nvPr>
        </p:nvSpPr>
        <p:spPr>
          <a:xfrm>
            <a:off x="1166679" y="669961"/>
            <a:ext cx="1940305" cy="1325563"/>
          </a:xfrm>
        </p:spPr>
        <p:txBody>
          <a:bodyPr>
            <a:normAutofit/>
          </a:bodyPr>
          <a:lstStyle/>
          <a:p>
            <a:pPr algn="ctr"/>
            <a:r>
              <a:rPr lang="en-CA" dirty="0"/>
              <a:t>Site 28</a:t>
            </a:r>
            <a:br>
              <a:rPr lang="en-CA" dirty="0"/>
            </a:br>
            <a:r>
              <a:rPr lang="en-CA" dirty="0"/>
              <a:t>JAS21</a:t>
            </a:r>
          </a:p>
        </p:txBody>
      </p:sp>
      <p:sp>
        <p:nvSpPr>
          <p:cNvPr id="9" name="TextBox 8">
            <a:extLst>
              <a:ext uri="{FF2B5EF4-FFF2-40B4-BE49-F238E27FC236}">
                <a16:creationId xmlns:a16="http://schemas.microsoft.com/office/drawing/2014/main" id="{B7F53053-C6F4-0F47-58A2-C7AC980AD116}"/>
              </a:ext>
            </a:extLst>
          </p:cNvPr>
          <p:cNvSpPr txBox="1"/>
          <p:nvPr/>
        </p:nvSpPr>
        <p:spPr>
          <a:xfrm>
            <a:off x="9282079" y="300629"/>
            <a:ext cx="1275414" cy="369332"/>
          </a:xfrm>
          <a:prstGeom prst="rect">
            <a:avLst/>
          </a:prstGeom>
          <a:noFill/>
        </p:spPr>
        <p:txBody>
          <a:bodyPr wrap="none" rtlCol="0">
            <a:spAutoFit/>
          </a:bodyPr>
          <a:lstStyle/>
          <a:p>
            <a:r>
              <a:rPr lang="en-CA" dirty="0"/>
              <a:t>Timestep 8</a:t>
            </a:r>
          </a:p>
        </p:txBody>
      </p:sp>
      <p:sp>
        <p:nvSpPr>
          <p:cNvPr id="12" name="TextBox 11">
            <a:extLst>
              <a:ext uri="{FF2B5EF4-FFF2-40B4-BE49-F238E27FC236}">
                <a16:creationId xmlns:a16="http://schemas.microsoft.com/office/drawing/2014/main" id="{E8803300-7AA5-6E95-A02C-20F0E50CF806}"/>
              </a:ext>
            </a:extLst>
          </p:cNvPr>
          <p:cNvSpPr txBox="1"/>
          <p:nvPr/>
        </p:nvSpPr>
        <p:spPr>
          <a:xfrm>
            <a:off x="5465940" y="6488668"/>
            <a:ext cx="1398844" cy="369332"/>
          </a:xfrm>
          <a:prstGeom prst="rect">
            <a:avLst/>
          </a:prstGeom>
          <a:noFill/>
        </p:spPr>
        <p:txBody>
          <a:bodyPr wrap="none" rtlCol="0">
            <a:spAutoFit/>
          </a:bodyPr>
          <a:lstStyle/>
          <a:p>
            <a:r>
              <a:rPr lang="en-CA" dirty="0"/>
              <a:t>Timestep 13</a:t>
            </a:r>
          </a:p>
        </p:txBody>
      </p:sp>
      <p:sp>
        <p:nvSpPr>
          <p:cNvPr id="15" name="TextBox 14">
            <a:extLst>
              <a:ext uri="{FF2B5EF4-FFF2-40B4-BE49-F238E27FC236}">
                <a16:creationId xmlns:a16="http://schemas.microsoft.com/office/drawing/2014/main" id="{94C2CEC3-260C-A3F6-2C90-1B9649E4A298}"/>
              </a:ext>
            </a:extLst>
          </p:cNvPr>
          <p:cNvSpPr txBox="1"/>
          <p:nvPr/>
        </p:nvSpPr>
        <p:spPr>
          <a:xfrm>
            <a:off x="9286014" y="6487441"/>
            <a:ext cx="1398844" cy="369332"/>
          </a:xfrm>
          <a:prstGeom prst="rect">
            <a:avLst/>
          </a:prstGeom>
          <a:noFill/>
        </p:spPr>
        <p:txBody>
          <a:bodyPr wrap="none" rtlCol="0">
            <a:spAutoFit/>
          </a:bodyPr>
          <a:lstStyle/>
          <a:p>
            <a:r>
              <a:rPr lang="en-CA" dirty="0"/>
              <a:t>Timestep 18</a:t>
            </a:r>
          </a:p>
        </p:txBody>
      </p:sp>
      <p:pic>
        <p:nvPicPr>
          <p:cNvPr id="4" name="Picture 3">
            <a:extLst>
              <a:ext uri="{FF2B5EF4-FFF2-40B4-BE49-F238E27FC236}">
                <a16:creationId xmlns:a16="http://schemas.microsoft.com/office/drawing/2014/main" id="{10C522FF-EC1D-F837-E3E2-5EB5A0BD421F}"/>
              </a:ext>
            </a:extLst>
          </p:cNvPr>
          <p:cNvPicPr>
            <a:picLocks noChangeAspect="1"/>
          </p:cNvPicPr>
          <p:nvPr/>
        </p:nvPicPr>
        <p:blipFill>
          <a:blip r:embed="rId6"/>
          <a:srcRect t="13107" r="22460"/>
          <a:stretch>
            <a:fillRect/>
          </a:stretch>
        </p:blipFill>
        <p:spPr>
          <a:xfrm>
            <a:off x="154075" y="2245403"/>
            <a:ext cx="3965514" cy="3510504"/>
          </a:xfrm>
          <a:prstGeom prst="rect">
            <a:avLst/>
          </a:prstGeom>
        </p:spPr>
      </p:pic>
    </p:spTree>
    <p:extLst>
      <p:ext uri="{BB962C8B-B14F-4D97-AF65-F5344CB8AC3E}">
        <p14:creationId xmlns:p14="http://schemas.microsoft.com/office/powerpoint/2010/main" val="16270493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DA405B-5C89-8D87-126D-23D99AD32A01}"/>
            </a:ext>
          </a:extLst>
        </p:cNvPr>
        <p:cNvGrpSpPr/>
        <p:nvPr/>
      </p:nvGrpSpPr>
      <p:grpSpPr>
        <a:xfrm>
          <a:off x="0" y="0"/>
          <a:ext cx="0" cy="0"/>
          <a:chOff x="0" y="0"/>
          <a:chExt cx="0" cy="0"/>
        </a:xfrm>
      </p:grpSpPr>
      <p:pic>
        <p:nvPicPr>
          <p:cNvPr id="18" name="Picture 17">
            <a:extLst>
              <a:ext uri="{FF2B5EF4-FFF2-40B4-BE49-F238E27FC236}">
                <a16:creationId xmlns:a16="http://schemas.microsoft.com/office/drawing/2014/main" id="{790187B1-10A6-F507-F3AA-E672C4D90F53}"/>
              </a:ext>
            </a:extLst>
          </p:cNvPr>
          <p:cNvPicPr>
            <a:picLocks noChangeAspect="1"/>
          </p:cNvPicPr>
          <p:nvPr/>
        </p:nvPicPr>
        <p:blipFill>
          <a:blip r:embed="rId2"/>
          <a:stretch>
            <a:fillRect/>
          </a:stretch>
        </p:blipFill>
        <p:spPr>
          <a:xfrm>
            <a:off x="8110196" y="3602089"/>
            <a:ext cx="4081804" cy="2839208"/>
          </a:xfrm>
          <a:prstGeom prst="rect">
            <a:avLst/>
          </a:prstGeom>
        </p:spPr>
      </p:pic>
      <p:pic>
        <p:nvPicPr>
          <p:cNvPr id="16" name="Picture 15">
            <a:extLst>
              <a:ext uri="{FF2B5EF4-FFF2-40B4-BE49-F238E27FC236}">
                <a16:creationId xmlns:a16="http://schemas.microsoft.com/office/drawing/2014/main" id="{0B8BEFCA-C52E-F2E2-C3D8-B6D5282DAC9E}"/>
              </a:ext>
            </a:extLst>
          </p:cNvPr>
          <p:cNvPicPr>
            <a:picLocks noChangeAspect="1"/>
          </p:cNvPicPr>
          <p:nvPr/>
        </p:nvPicPr>
        <p:blipFill>
          <a:blip r:embed="rId3"/>
          <a:stretch>
            <a:fillRect/>
          </a:stretch>
        </p:blipFill>
        <p:spPr>
          <a:xfrm>
            <a:off x="3715849" y="3624923"/>
            <a:ext cx="4081803" cy="2816374"/>
          </a:xfrm>
          <a:prstGeom prst="rect">
            <a:avLst/>
          </a:prstGeom>
        </p:spPr>
      </p:pic>
      <p:pic>
        <p:nvPicPr>
          <p:cNvPr id="10" name="Picture 9">
            <a:extLst>
              <a:ext uri="{FF2B5EF4-FFF2-40B4-BE49-F238E27FC236}">
                <a16:creationId xmlns:a16="http://schemas.microsoft.com/office/drawing/2014/main" id="{24505478-2693-9E03-EE4D-BBA11BAED885}"/>
              </a:ext>
            </a:extLst>
          </p:cNvPr>
          <p:cNvPicPr>
            <a:picLocks noChangeAspect="1"/>
          </p:cNvPicPr>
          <p:nvPr/>
        </p:nvPicPr>
        <p:blipFill>
          <a:blip r:embed="rId4"/>
          <a:stretch>
            <a:fillRect/>
          </a:stretch>
        </p:blipFill>
        <p:spPr>
          <a:xfrm>
            <a:off x="8110194" y="669961"/>
            <a:ext cx="4078949" cy="2804937"/>
          </a:xfrm>
          <a:prstGeom prst="rect">
            <a:avLst/>
          </a:prstGeom>
        </p:spPr>
      </p:pic>
      <p:pic>
        <p:nvPicPr>
          <p:cNvPr id="5" name="Picture 4">
            <a:extLst>
              <a:ext uri="{FF2B5EF4-FFF2-40B4-BE49-F238E27FC236}">
                <a16:creationId xmlns:a16="http://schemas.microsoft.com/office/drawing/2014/main" id="{F0B0C277-3CA1-C563-F7B4-0033BA08067D}"/>
              </a:ext>
            </a:extLst>
          </p:cNvPr>
          <p:cNvPicPr>
            <a:picLocks noChangeAspect="1"/>
          </p:cNvPicPr>
          <p:nvPr/>
        </p:nvPicPr>
        <p:blipFill>
          <a:blip r:embed="rId5"/>
          <a:stretch>
            <a:fillRect/>
          </a:stretch>
        </p:blipFill>
        <p:spPr>
          <a:xfrm>
            <a:off x="3715849" y="670068"/>
            <a:ext cx="4078949" cy="2807588"/>
          </a:xfrm>
          <a:prstGeom prst="rect">
            <a:avLst/>
          </a:prstGeom>
        </p:spPr>
      </p:pic>
      <p:sp>
        <p:nvSpPr>
          <p:cNvPr id="2" name="Title 1">
            <a:extLst>
              <a:ext uri="{FF2B5EF4-FFF2-40B4-BE49-F238E27FC236}">
                <a16:creationId xmlns:a16="http://schemas.microsoft.com/office/drawing/2014/main" id="{E2C01888-D867-2872-24D6-51E271E51CE9}"/>
              </a:ext>
            </a:extLst>
          </p:cNvPr>
          <p:cNvSpPr>
            <a:spLocks noGrp="1"/>
          </p:cNvSpPr>
          <p:nvPr>
            <p:ph type="title"/>
          </p:nvPr>
        </p:nvSpPr>
        <p:spPr>
          <a:xfrm>
            <a:off x="908438" y="746866"/>
            <a:ext cx="1940305" cy="1325563"/>
          </a:xfrm>
        </p:spPr>
        <p:txBody>
          <a:bodyPr>
            <a:normAutofit/>
          </a:bodyPr>
          <a:lstStyle/>
          <a:p>
            <a:pPr algn="ctr"/>
            <a:r>
              <a:rPr lang="en-CA" dirty="0"/>
              <a:t>Site 36</a:t>
            </a:r>
            <a:br>
              <a:rPr lang="en-CA" dirty="0"/>
            </a:br>
            <a:r>
              <a:rPr lang="en-CA" dirty="0"/>
              <a:t>MJJ21</a:t>
            </a:r>
          </a:p>
        </p:txBody>
      </p:sp>
      <p:sp>
        <p:nvSpPr>
          <p:cNvPr id="6" name="TextBox 5">
            <a:extLst>
              <a:ext uri="{FF2B5EF4-FFF2-40B4-BE49-F238E27FC236}">
                <a16:creationId xmlns:a16="http://schemas.microsoft.com/office/drawing/2014/main" id="{14B1A1FD-4C2F-38D3-4B5E-46A4E1A5D93E}"/>
              </a:ext>
            </a:extLst>
          </p:cNvPr>
          <p:cNvSpPr txBox="1"/>
          <p:nvPr/>
        </p:nvSpPr>
        <p:spPr>
          <a:xfrm>
            <a:off x="5349868" y="300629"/>
            <a:ext cx="1275414" cy="369332"/>
          </a:xfrm>
          <a:prstGeom prst="rect">
            <a:avLst/>
          </a:prstGeom>
          <a:noFill/>
        </p:spPr>
        <p:txBody>
          <a:bodyPr wrap="none" rtlCol="0">
            <a:spAutoFit/>
          </a:bodyPr>
          <a:lstStyle/>
          <a:p>
            <a:r>
              <a:rPr lang="en-CA" dirty="0"/>
              <a:t>Timestep 5</a:t>
            </a:r>
          </a:p>
        </p:txBody>
      </p:sp>
      <p:sp>
        <p:nvSpPr>
          <p:cNvPr id="9" name="TextBox 8">
            <a:extLst>
              <a:ext uri="{FF2B5EF4-FFF2-40B4-BE49-F238E27FC236}">
                <a16:creationId xmlns:a16="http://schemas.microsoft.com/office/drawing/2014/main" id="{5714EC2C-A61A-8C2E-62FE-2AA26DA8D665}"/>
              </a:ext>
            </a:extLst>
          </p:cNvPr>
          <p:cNvSpPr txBox="1"/>
          <p:nvPr/>
        </p:nvSpPr>
        <p:spPr>
          <a:xfrm>
            <a:off x="9166007" y="300629"/>
            <a:ext cx="1398844" cy="369332"/>
          </a:xfrm>
          <a:prstGeom prst="rect">
            <a:avLst/>
          </a:prstGeom>
          <a:noFill/>
        </p:spPr>
        <p:txBody>
          <a:bodyPr wrap="none" rtlCol="0">
            <a:spAutoFit/>
          </a:bodyPr>
          <a:lstStyle/>
          <a:p>
            <a:r>
              <a:rPr lang="en-CA" dirty="0"/>
              <a:t>Timestep 10</a:t>
            </a:r>
          </a:p>
        </p:txBody>
      </p:sp>
      <p:sp>
        <p:nvSpPr>
          <p:cNvPr id="12" name="TextBox 11">
            <a:extLst>
              <a:ext uri="{FF2B5EF4-FFF2-40B4-BE49-F238E27FC236}">
                <a16:creationId xmlns:a16="http://schemas.microsoft.com/office/drawing/2014/main" id="{8A0A13BF-172C-F446-DCAE-02999C81993A}"/>
              </a:ext>
            </a:extLst>
          </p:cNvPr>
          <p:cNvSpPr txBox="1"/>
          <p:nvPr/>
        </p:nvSpPr>
        <p:spPr>
          <a:xfrm>
            <a:off x="5349868" y="6488668"/>
            <a:ext cx="1398844" cy="369332"/>
          </a:xfrm>
          <a:prstGeom prst="rect">
            <a:avLst/>
          </a:prstGeom>
          <a:noFill/>
        </p:spPr>
        <p:txBody>
          <a:bodyPr wrap="none" rtlCol="0">
            <a:spAutoFit/>
          </a:bodyPr>
          <a:lstStyle/>
          <a:p>
            <a:r>
              <a:rPr lang="en-CA" dirty="0"/>
              <a:t>Timestep 15</a:t>
            </a:r>
          </a:p>
        </p:txBody>
      </p:sp>
      <p:sp>
        <p:nvSpPr>
          <p:cNvPr id="15" name="TextBox 14">
            <a:extLst>
              <a:ext uri="{FF2B5EF4-FFF2-40B4-BE49-F238E27FC236}">
                <a16:creationId xmlns:a16="http://schemas.microsoft.com/office/drawing/2014/main" id="{1630B4A1-82F9-8E66-18E7-859C6B2CD65F}"/>
              </a:ext>
            </a:extLst>
          </p:cNvPr>
          <p:cNvSpPr txBox="1"/>
          <p:nvPr/>
        </p:nvSpPr>
        <p:spPr>
          <a:xfrm>
            <a:off x="9169942" y="6487441"/>
            <a:ext cx="1398844" cy="369332"/>
          </a:xfrm>
          <a:prstGeom prst="rect">
            <a:avLst/>
          </a:prstGeom>
          <a:noFill/>
        </p:spPr>
        <p:txBody>
          <a:bodyPr wrap="none" rtlCol="0">
            <a:spAutoFit/>
          </a:bodyPr>
          <a:lstStyle/>
          <a:p>
            <a:r>
              <a:rPr lang="en-CA" dirty="0"/>
              <a:t>Timestep 20</a:t>
            </a:r>
          </a:p>
        </p:txBody>
      </p:sp>
      <p:pic>
        <p:nvPicPr>
          <p:cNvPr id="7" name="Picture 6">
            <a:extLst>
              <a:ext uri="{FF2B5EF4-FFF2-40B4-BE49-F238E27FC236}">
                <a16:creationId xmlns:a16="http://schemas.microsoft.com/office/drawing/2014/main" id="{FB24B0DF-9F50-D5AC-8A26-E125D3AB7344}"/>
              </a:ext>
            </a:extLst>
          </p:cNvPr>
          <p:cNvPicPr>
            <a:picLocks noChangeAspect="1"/>
          </p:cNvPicPr>
          <p:nvPr/>
        </p:nvPicPr>
        <p:blipFill>
          <a:blip r:embed="rId6"/>
          <a:stretch>
            <a:fillRect/>
          </a:stretch>
        </p:blipFill>
        <p:spPr>
          <a:xfrm>
            <a:off x="97527" y="2248168"/>
            <a:ext cx="3562129" cy="3512948"/>
          </a:xfrm>
          <a:prstGeom prst="rect">
            <a:avLst/>
          </a:prstGeom>
        </p:spPr>
      </p:pic>
    </p:spTree>
    <p:extLst>
      <p:ext uri="{BB962C8B-B14F-4D97-AF65-F5344CB8AC3E}">
        <p14:creationId xmlns:p14="http://schemas.microsoft.com/office/powerpoint/2010/main" val="4948940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9C4FE4-F4A3-F73B-DBB1-EB0F7B210597}"/>
            </a:ext>
          </a:extLst>
        </p:cNvPr>
        <p:cNvGrpSpPr/>
        <p:nvPr/>
      </p:nvGrpSpPr>
      <p:grpSpPr>
        <a:xfrm>
          <a:off x="0" y="0"/>
          <a:ext cx="0" cy="0"/>
          <a:chOff x="0" y="0"/>
          <a:chExt cx="0" cy="0"/>
        </a:xfrm>
      </p:grpSpPr>
      <p:pic>
        <p:nvPicPr>
          <p:cNvPr id="10" name="Picture 9">
            <a:extLst>
              <a:ext uri="{FF2B5EF4-FFF2-40B4-BE49-F238E27FC236}">
                <a16:creationId xmlns:a16="http://schemas.microsoft.com/office/drawing/2014/main" id="{96953680-79A5-E59E-5EAA-F6642D0B974C}"/>
              </a:ext>
            </a:extLst>
          </p:cNvPr>
          <p:cNvPicPr>
            <a:picLocks noChangeAspect="1"/>
          </p:cNvPicPr>
          <p:nvPr/>
        </p:nvPicPr>
        <p:blipFill>
          <a:blip r:embed="rId2"/>
          <a:stretch>
            <a:fillRect/>
          </a:stretch>
        </p:blipFill>
        <p:spPr>
          <a:xfrm>
            <a:off x="8062372" y="3775055"/>
            <a:ext cx="4012204" cy="2783836"/>
          </a:xfrm>
          <a:prstGeom prst="rect">
            <a:avLst/>
          </a:prstGeom>
        </p:spPr>
      </p:pic>
      <p:pic>
        <p:nvPicPr>
          <p:cNvPr id="7" name="Picture 6">
            <a:extLst>
              <a:ext uri="{FF2B5EF4-FFF2-40B4-BE49-F238E27FC236}">
                <a16:creationId xmlns:a16="http://schemas.microsoft.com/office/drawing/2014/main" id="{F99E8B25-1872-BEF6-0C23-1F597176B7C5}"/>
              </a:ext>
            </a:extLst>
          </p:cNvPr>
          <p:cNvPicPr>
            <a:picLocks noChangeAspect="1"/>
          </p:cNvPicPr>
          <p:nvPr/>
        </p:nvPicPr>
        <p:blipFill>
          <a:blip r:embed="rId3"/>
          <a:stretch>
            <a:fillRect/>
          </a:stretch>
        </p:blipFill>
        <p:spPr>
          <a:xfrm>
            <a:off x="3743588" y="856883"/>
            <a:ext cx="4012204" cy="2759039"/>
          </a:xfrm>
          <a:prstGeom prst="rect">
            <a:avLst/>
          </a:prstGeom>
        </p:spPr>
      </p:pic>
      <p:pic>
        <p:nvPicPr>
          <p:cNvPr id="5" name="Picture 4">
            <a:extLst>
              <a:ext uri="{FF2B5EF4-FFF2-40B4-BE49-F238E27FC236}">
                <a16:creationId xmlns:a16="http://schemas.microsoft.com/office/drawing/2014/main" id="{0D797E71-9A10-1E0D-CABE-7C3508D8BED7}"/>
              </a:ext>
            </a:extLst>
          </p:cNvPr>
          <p:cNvPicPr>
            <a:picLocks noChangeAspect="1"/>
          </p:cNvPicPr>
          <p:nvPr/>
        </p:nvPicPr>
        <p:blipFill>
          <a:blip r:embed="rId4"/>
          <a:stretch>
            <a:fillRect/>
          </a:stretch>
        </p:blipFill>
        <p:spPr>
          <a:xfrm>
            <a:off x="8062373" y="856883"/>
            <a:ext cx="4032100" cy="2782569"/>
          </a:xfrm>
          <a:prstGeom prst="rect">
            <a:avLst/>
          </a:prstGeom>
        </p:spPr>
      </p:pic>
      <p:sp>
        <p:nvSpPr>
          <p:cNvPr id="2" name="Title 1">
            <a:extLst>
              <a:ext uri="{FF2B5EF4-FFF2-40B4-BE49-F238E27FC236}">
                <a16:creationId xmlns:a16="http://schemas.microsoft.com/office/drawing/2014/main" id="{2561A43E-16D8-6535-5236-12FC6876E3F2}"/>
              </a:ext>
            </a:extLst>
          </p:cNvPr>
          <p:cNvSpPr>
            <a:spLocks noGrp="1"/>
          </p:cNvSpPr>
          <p:nvPr>
            <p:ph type="title"/>
          </p:nvPr>
        </p:nvSpPr>
        <p:spPr>
          <a:xfrm>
            <a:off x="777378" y="827454"/>
            <a:ext cx="2202426" cy="1325563"/>
          </a:xfrm>
        </p:spPr>
        <p:txBody>
          <a:bodyPr>
            <a:normAutofit fontScale="90000"/>
          </a:bodyPr>
          <a:lstStyle/>
          <a:p>
            <a:pPr algn="ctr"/>
            <a:r>
              <a:rPr lang="en-CA" dirty="0"/>
              <a:t>Site 36</a:t>
            </a:r>
            <a:br>
              <a:rPr lang="en-CA" dirty="0"/>
            </a:br>
            <a:r>
              <a:rPr lang="en-CA" dirty="0"/>
              <a:t>Transition</a:t>
            </a:r>
          </a:p>
        </p:txBody>
      </p:sp>
      <p:sp>
        <p:nvSpPr>
          <p:cNvPr id="6" name="TextBox 5">
            <a:extLst>
              <a:ext uri="{FF2B5EF4-FFF2-40B4-BE49-F238E27FC236}">
                <a16:creationId xmlns:a16="http://schemas.microsoft.com/office/drawing/2014/main" id="{A41EE0B0-1842-48F8-C8B5-6AB23C36555F}"/>
              </a:ext>
            </a:extLst>
          </p:cNvPr>
          <p:cNvSpPr txBox="1"/>
          <p:nvPr/>
        </p:nvSpPr>
        <p:spPr>
          <a:xfrm>
            <a:off x="5023561" y="458122"/>
            <a:ext cx="2025363" cy="369332"/>
          </a:xfrm>
          <a:prstGeom prst="rect">
            <a:avLst/>
          </a:prstGeom>
          <a:noFill/>
        </p:spPr>
        <p:txBody>
          <a:bodyPr wrap="none" rtlCol="0">
            <a:spAutoFit/>
          </a:bodyPr>
          <a:lstStyle/>
          <a:p>
            <a:r>
              <a:rPr lang="en-CA" dirty="0"/>
              <a:t>MJJ21 Timestep 10</a:t>
            </a:r>
          </a:p>
        </p:txBody>
      </p:sp>
      <p:sp>
        <p:nvSpPr>
          <p:cNvPr id="9" name="TextBox 8">
            <a:extLst>
              <a:ext uri="{FF2B5EF4-FFF2-40B4-BE49-F238E27FC236}">
                <a16:creationId xmlns:a16="http://schemas.microsoft.com/office/drawing/2014/main" id="{5EE8B285-EE1E-BBE5-F7AA-FA5F36BBAFE3}"/>
              </a:ext>
            </a:extLst>
          </p:cNvPr>
          <p:cNvSpPr txBox="1"/>
          <p:nvPr/>
        </p:nvSpPr>
        <p:spPr>
          <a:xfrm>
            <a:off x="8170490" y="210552"/>
            <a:ext cx="3380669" cy="646331"/>
          </a:xfrm>
          <a:prstGeom prst="rect">
            <a:avLst/>
          </a:prstGeom>
          <a:noFill/>
        </p:spPr>
        <p:txBody>
          <a:bodyPr wrap="none" rtlCol="0">
            <a:spAutoFit/>
          </a:bodyPr>
          <a:lstStyle/>
          <a:p>
            <a:pPr algn="ctr"/>
            <a:r>
              <a:rPr lang="en-CA" dirty="0"/>
              <a:t>MJJ21 Timestep 13</a:t>
            </a:r>
            <a:br>
              <a:rPr lang="en-CA" dirty="0"/>
            </a:br>
            <a:r>
              <a:rPr lang="en-CA" dirty="0"/>
              <a:t>(equivalent to JAS21 Timestep 1)</a:t>
            </a:r>
          </a:p>
        </p:txBody>
      </p:sp>
      <p:sp>
        <p:nvSpPr>
          <p:cNvPr id="12" name="TextBox 11">
            <a:extLst>
              <a:ext uri="{FF2B5EF4-FFF2-40B4-BE49-F238E27FC236}">
                <a16:creationId xmlns:a16="http://schemas.microsoft.com/office/drawing/2014/main" id="{0382B265-E132-C328-3345-50456903380C}"/>
              </a:ext>
            </a:extLst>
          </p:cNvPr>
          <p:cNvSpPr txBox="1"/>
          <p:nvPr/>
        </p:nvSpPr>
        <p:spPr>
          <a:xfrm>
            <a:off x="9286075" y="6558891"/>
            <a:ext cx="1907830" cy="369332"/>
          </a:xfrm>
          <a:prstGeom prst="rect">
            <a:avLst/>
          </a:prstGeom>
          <a:noFill/>
        </p:spPr>
        <p:txBody>
          <a:bodyPr wrap="none" rtlCol="0">
            <a:spAutoFit/>
          </a:bodyPr>
          <a:lstStyle/>
          <a:p>
            <a:r>
              <a:rPr lang="en-CA" dirty="0"/>
              <a:t>JAS21 Timestep 1</a:t>
            </a:r>
          </a:p>
        </p:txBody>
      </p:sp>
      <p:pic>
        <p:nvPicPr>
          <p:cNvPr id="3" name="Picture 2">
            <a:extLst>
              <a:ext uri="{FF2B5EF4-FFF2-40B4-BE49-F238E27FC236}">
                <a16:creationId xmlns:a16="http://schemas.microsoft.com/office/drawing/2014/main" id="{2B9EA36B-2472-47F8-4F8F-48BB71891D4A}"/>
              </a:ext>
            </a:extLst>
          </p:cNvPr>
          <p:cNvPicPr>
            <a:picLocks noChangeAspect="1"/>
          </p:cNvPicPr>
          <p:nvPr/>
        </p:nvPicPr>
        <p:blipFill>
          <a:blip r:embed="rId5"/>
          <a:stretch>
            <a:fillRect/>
          </a:stretch>
        </p:blipFill>
        <p:spPr>
          <a:xfrm>
            <a:off x="97527" y="2248168"/>
            <a:ext cx="3562129" cy="3512948"/>
          </a:xfrm>
          <a:prstGeom prst="rect">
            <a:avLst/>
          </a:prstGeom>
        </p:spPr>
      </p:pic>
    </p:spTree>
    <p:extLst>
      <p:ext uri="{BB962C8B-B14F-4D97-AF65-F5344CB8AC3E}">
        <p14:creationId xmlns:p14="http://schemas.microsoft.com/office/powerpoint/2010/main" val="41048895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5A7502-E4E3-A657-692F-1CF467DF6308}"/>
            </a:ext>
          </a:extLst>
        </p:cNvPr>
        <p:cNvGrpSpPr/>
        <p:nvPr/>
      </p:nvGrpSpPr>
      <p:grpSpPr>
        <a:xfrm>
          <a:off x="0" y="0"/>
          <a:ext cx="0" cy="0"/>
          <a:chOff x="0" y="0"/>
          <a:chExt cx="0" cy="0"/>
        </a:xfrm>
      </p:grpSpPr>
      <p:pic>
        <p:nvPicPr>
          <p:cNvPr id="28" name="Picture 27">
            <a:extLst>
              <a:ext uri="{FF2B5EF4-FFF2-40B4-BE49-F238E27FC236}">
                <a16:creationId xmlns:a16="http://schemas.microsoft.com/office/drawing/2014/main" id="{A571A855-5B4D-81BB-3844-46ADBA7874EB}"/>
              </a:ext>
            </a:extLst>
          </p:cNvPr>
          <p:cNvPicPr>
            <a:picLocks noChangeAspect="1"/>
          </p:cNvPicPr>
          <p:nvPr/>
        </p:nvPicPr>
        <p:blipFill>
          <a:blip r:embed="rId2"/>
          <a:stretch>
            <a:fillRect/>
          </a:stretch>
        </p:blipFill>
        <p:spPr>
          <a:xfrm>
            <a:off x="3705586" y="669961"/>
            <a:ext cx="4082489" cy="2821981"/>
          </a:xfrm>
          <a:prstGeom prst="rect">
            <a:avLst/>
          </a:prstGeom>
        </p:spPr>
      </p:pic>
      <p:pic>
        <p:nvPicPr>
          <p:cNvPr id="26" name="Picture 25">
            <a:extLst>
              <a:ext uri="{FF2B5EF4-FFF2-40B4-BE49-F238E27FC236}">
                <a16:creationId xmlns:a16="http://schemas.microsoft.com/office/drawing/2014/main" id="{6F85274B-6701-2B20-B20A-38111D7D5AD1}"/>
              </a:ext>
            </a:extLst>
          </p:cNvPr>
          <p:cNvPicPr>
            <a:picLocks noChangeAspect="1"/>
          </p:cNvPicPr>
          <p:nvPr/>
        </p:nvPicPr>
        <p:blipFill>
          <a:blip r:embed="rId3"/>
          <a:stretch>
            <a:fillRect/>
          </a:stretch>
        </p:blipFill>
        <p:spPr>
          <a:xfrm>
            <a:off x="8099932" y="674298"/>
            <a:ext cx="4078949" cy="2825522"/>
          </a:xfrm>
          <a:prstGeom prst="rect">
            <a:avLst/>
          </a:prstGeom>
        </p:spPr>
      </p:pic>
      <p:pic>
        <p:nvPicPr>
          <p:cNvPr id="24" name="Picture 23">
            <a:extLst>
              <a:ext uri="{FF2B5EF4-FFF2-40B4-BE49-F238E27FC236}">
                <a16:creationId xmlns:a16="http://schemas.microsoft.com/office/drawing/2014/main" id="{575F9240-EF27-9B29-2686-05B2CBD4A041}"/>
              </a:ext>
            </a:extLst>
          </p:cNvPr>
          <p:cNvPicPr>
            <a:picLocks noChangeAspect="1"/>
          </p:cNvPicPr>
          <p:nvPr/>
        </p:nvPicPr>
        <p:blipFill>
          <a:blip r:embed="rId4"/>
          <a:stretch>
            <a:fillRect/>
          </a:stretch>
        </p:blipFill>
        <p:spPr>
          <a:xfrm>
            <a:off x="3705587" y="3617925"/>
            <a:ext cx="4078949" cy="2821981"/>
          </a:xfrm>
          <a:prstGeom prst="rect">
            <a:avLst/>
          </a:prstGeom>
        </p:spPr>
      </p:pic>
      <p:pic>
        <p:nvPicPr>
          <p:cNvPr id="22" name="Picture 21">
            <a:extLst>
              <a:ext uri="{FF2B5EF4-FFF2-40B4-BE49-F238E27FC236}">
                <a16:creationId xmlns:a16="http://schemas.microsoft.com/office/drawing/2014/main" id="{C20206C0-129A-8D07-3C00-B1D14C510E4F}"/>
              </a:ext>
            </a:extLst>
          </p:cNvPr>
          <p:cNvPicPr>
            <a:picLocks noChangeAspect="1"/>
          </p:cNvPicPr>
          <p:nvPr/>
        </p:nvPicPr>
        <p:blipFill>
          <a:blip r:embed="rId5"/>
          <a:stretch>
            <a:fillRect/>
          </a:stretch>
        </p:blipFill>
        <p:spPr>
          <a:xfrm>
            <a:off x="8101086" y="3628445"/>
            <a:ext cx="4090914" cy="2821809"/>
          </a:xfrm>
          <a:prstGeom prst="rect">
            <a:avLst/>
          </a:prstGeom>
        </p:spPr>
      </p:pic>
      <p:sp>
        <p:nvSpPr>
          <p:cNvPr id="2" name="Title 1">
            <a:extLst>
              <a:ext uri="{FF2B5EF4-FFF2-40B4-BE49-F238E27FC236}">
                <a16:creationId xmlns:a16="http://schemas.microsoft.com/office/drawing/2014/main" id="{08DC53AE-94AB-CE42-6AF4-2FAE9F374022}"/>
              </a:ext>
            </a:extLst>
          </p:cNvPr>
          <p:cNvSpPr>
            <a:spLocks noGrp="1"/>
          </p:cNvSpPr>
          <p:nvPr>
            <p:ph type="title"/>
          </p:nvPr>
        </p:nvSpPr>
        <p:spPr>
          <a:xfrm>
            <a:off x="905127" y="922605"/>
            <a:ext cx="1940305" cy="1325563"/>
          </a:xfrm>
        </p:spPr>
        <p:txBody>
          <a:bodyPr>
            <a:normAutofit/>
          </a:bodyPr>
          <a:lstStyle/>
          <a:p>
            <a:pPr algn="ctr"/>
            <a:r>
              <a:rPr lang="en-CA" dirty="0"/>
              <a:t>Site 36</a:t>
            </a:r>
            <a:br>
              <a:rPr lang="en-CA" dirty="0"/>
            </a:br>
            <a:r>
              <a:rPr lang="en-CA" dirty="0"/>
              <a:t>JAS21</a:t>
            </a:r>
          </a:p>
        </p:txBody>
      </p:sp>
      <p:sp>
        <p:nvSpPr>
          <p:cNvPr id="9" name="TextBox 8">
            <a:extLst>
              <a:ext uri="{FF2B5EF4-FFF2-40B4-BE49-F238E27FC236}">
                <a16:creationId xmlns:a16="http://schemas.microsoft.com/office/drawing/2014/main" id="{9C1DDFD1-9668-FFEF-C60F-391714BF8E7D}"/>
              </a:ext>
            </a:extLst>
          </p:cNvPr>
          <p:cNvSpPr txBox="1"/>
          <p:nvPr/>
        </p:nvSpPr>
        <p:spPr>
          <a:xfrm>
            <a:off x="9155745" y="300629"/>
            <a:ext cx="1398844" cy="369332"/>
          </a:xfrm>
          <a:prstGeom prst="rect">
            <a:avLst/>
          </a:prstGeom>
          <a:noFill/>
        </p:spPr>
        <p:txBody>
          <a:bodyPr wrap="none" rtlCol="0">
            <a:spAutoFit/>
          </a:bodyPr>
          <a:lstStyle/>
          <a:p>
            <a:r>
              <a:rPr lang="en-CA" dirty="0"/>
              <a:t>Timestep 10</a:t>
            </a:r>
          </a:p>
        </p:txBody>
      </p:sp>
      <p:sp>
        <p:nvSpPr>
          <p:cNvPr id="12" name="TextBox 11">
            <a:extLst>
              <a:ext uri="{FF2B5EF4-FFF2-40B4-BE49-F238E27FC236}">
                <a16:creationId xmlns:a16="http://schemas.microsoft.com/office/drawing/2014/main" id="{DC2BADC7-C956-505A-9E36-FB802AAFB8C6}"/>
              </a:ext>
            </a:extLst>
          </p:cNvPr>
          <p:cNvSpPr txBox="1"/>
          <p:nvPr/>
        </p:nvSpPr>
        <p:spPr>
          <a:xfrm>
            <a:off x="5339606" y="6488668"/>
            <a:ext cx="1398844" cy="369332"/>
          </a:xfrm>
          <a:prstGeom prst="rect">
            <a:avLst/>
          </a:prstGeom>
          <a:noFill/>
        </p:spPr>
        <p:txBody>
          <a:bodyPr wrap="none" rtlCol="0">
            <a:spAutoFit/>
          </a:bodyPr>
          <a:lstStyle/>
          <a:p>
            <a:r>
              <a:rPr lang="en-CA" dirty="0"/>
              <a:t>Timestep 15</a:t>
            </a:r>
          </a:p>
        </p:txBody>
      </p:sp>
      <p:sp>
        <p:nvSpPr>
          <p:cNvPr id="15" name="TextBox 14">
            <a:extLst>
              <a:ext uri="{FF2B5EF4-FFF2-40B4-BE49-F238E27FC236}">
                <a16:creationId xmlns:a16="http://schemas.microsoft.com/office/drawing/2014/main" id="{F8D00E37-BB9A-C366-F997-48E3E0EF3B04}"/>
              </a:ext>
            </a:extLst>
          </p:cNvPr>
          <p:cNvSpPr txBox="1"/>
          <p:nvPr/>
        </p:nvSpPr>
        <p:spPr>
          <a:xfrm>
            <a:off x="9159680" y="6487441"/>
            <a:ext cx="1398844" cy="369332"/>
          </a:xfrm>
          <a:prstGeom prst="rect">
            <a:avLst/>
          </a:prstGeom>
          <a:noFill/>
        </p:spPr>
        <p:txBody>
          <a:bodyPr wrap="none" rtlCol="0">
            <a:spAutoFit/>
          </a:bodyPr>
          <a:lstStyle/>
          <a:p>
            <a:r>
              <a:rPr lang="en-CA" dirty="0"/>
              <a:t>Timestep 20</a:t>
            </a:r>
          </a:p>
        </p:txBody>
      </p:sp>
      <p:sp>
        <p:nvSpPr>
          <p:cNvPr id="20" name="TextBox 19">
            <a:extLst>
              <a:ext uri="{FF2B5EF4-FFF2-40B4-BE49-F238E27FC236}">
                <a16:creationId xmlns:a16="http://schemas.microsoft.com/office/drawing/2014/main" id="{9D1FA8B6-E962-353C-852B-98CCAB1D2FC7}"/>
              </a:ext>
            </a:extLst>
          </p:cNvPr>
          <p:cNvSpPr txBox="1"/>
          <p:nvPr/>
        </p:nvSpPr>
        <p:spPr>
          <a:xfrm>
            <a:off x="5339606" y="300629"/>
            <a:ext cx="1275414" cy="369332"/>
          </a:xfrm>
          <a:prstGeom prst="rect">
            <a:avLst/>
          </a:prstGeom>
          <a:noFill/>
        </p:spPr>
        <p:txBody>
          <a:bodyPr wrap="none" rtlCol="0">
            <a:spAutoFit/>
          </a:bodyPr>
          <a:lstStyle/>
          <a:p>
            <a:r>
              <a:rPr lang="en-CA" dirty="0"/>
              <a:t>Timestep 5</a:t>
            </a:r>
          </a:p>
        </p:txBody>
      </p:sp>
      <p:pic>
        <p:nvPicPr>
          <p:cNvPr id="3" name="Picture 2">
            <a:extLst>
              <a:ext uri="{FF2B5EF4-FFF2-40B4-BE49-F238E27FC236}">
                <a16:creationId xmlns:a16="http://schemas.microsoft.com/office/drawing/2014/main" id="{4F616C1E-773A-3037-2A8B-6B9505ED95A2}"/>
              </a:ext>
            </a:extLst>
          </p:cNvPr>
          <p:cNvPicPr>
            <a:picLocks noChangeAspect="1"/>
          </p:cNvPicPr>
          <p:nvPr/>
        </p:nvPicPr>
        <p:blipFill>
          <a:blip r:embed="rId6"/>
          <a:stretch>
            <a:fillRect/>
          </a:stretch>
        </p:blipFill>
        <p:spPr>
          <a:xfrm>
            <a:off x="97527" y="2248168"/>
            <a:ext cx="3562129" cy="3512948"/>
          </a:xfrm>
          <a:prstGeom prst="rect">
            <a:avLst/>
          </a:prstGeom>
        </p:spPr>
      </p:pic>
    </p:spTree>
    <p:extLst>
      <p:ext uri="{BB962C8B-B14F-4D97-AF65-F5344CB8AC3E}">
        <p14:creationId xmlns:p14="http://schemas.microsoft.com/office/powerpoint/2010/main" val="31458933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DE2DB-AE72-187E-036D-8BCF19FADEBC}"/>
              </a:ext>
            </a:extLst>
          </p:cNvPr>
          <p:cNvSpPr>
            <a:spLocks noGrp="1"/>
          </p:cNvSpPr>
          <p:nvPr>
            <p:ph type="title"/>
          </p:nvPr>
        </p:nvSpPr>
        <p:spPr/>
        <p:txBody>
          <a:bodyPr/>
          <a:lstStyle/>
          <a:p>
            <a:r>
              <a:rPr lang="en-CA" dirty="0"/>
              <a:t>Methods &amp; Summary</a:t>
            </a:r>
          </a:p>
        </p:txBody>
      </p:sp>
      <p:sp>
        <p:nvSpPr>
          <p:cNvPr id="3" name="Content Placeholder 2">
            <a:extLst>
              <a:ext uri="{FF2B5EF4-FFF2-40B4-BE49-F238E27FC236}">
                <a16:creationId xmlns:a16="http://schemas.microsoft.com/office/drawing/2014/main" id="{2C46F49B-4961-B0F7-239A-DAA063D13173}"/>
              </a:ext>
            </a:extLst>
          </p:cNvPr>
          <p:cNvSpPr>
            <a:spLocks noGrp="1"/>
          </p:cNvSpPr>
          <p:nvPr>
            <p:ph idx="1"/>
          </p:nvPr>
        </p:nvSpPr>
        <p:spPr/>
        <p:txBody>
          <a:bodyPr>
            <a:normAutofit fontScale="85000" lnSpcReduction="20000"/>
          </a:bodyPr>
          <a:lstStyle/>
          <a:p>
            <a:pPr marL="0" indent="0">
              <a:buNone/>
            </a:pPr>
            <a:r>
              <a:rPr lang="en-CA" dirty="0"/>
              <a:t>Eliminating hallucinations through retraining:</a:t>
            </a:r>
          </a:p>
          <a:p>
            <a:r>
              <a:rPr lang="en-CA" dirty="0"/>
              <a:t>Retrained </a:t>
            </a:r>
            <a:r>
              <a:rPr lang="en-CA" dirty="0" err="1"/>
              <a:t>Contextformer</a:t>
            </a:r>
            <a:r>
              <a:rPr lang="en-CA" dirty="0"/>
              <a:t> 6M on the </a:t>
            </a:r>
            <a:r>
              <a:rPr lang="en-CA" dirty="0" err="1"/>
              <a:t>greenearthnet</a:t>
            </a:r>
            <a:r>
              <a:rPr lang="en-CA" dirty="0"/>
              <a:t> 34TET training region for 100 epochs</a:t>
            </a:r>
          </a:p>
          <a:p>
            <a:r>
              <a:rPr lang="en-CA" dirty="0"/>
              <a:t>Generated predictions for </a:t>
            </a:r>
            <a:r>
              <a:rPr lang="en-CA" dirty="0" err="1"/>
              <a:t>minicube</a:t>
            </a:r>
            <a:r>
              <a:rPr lang="en-CA" dirty="0"/>
              <a:t> 225 of the </a:t>
            </a:r>
            <a:r>
              <a:rPr lang="en-CA" dirty="0" err="1"/>
              <a:t>ood</a:t>
            </a:r>
            <a:r>
              <a:rPr lang="en-CA" dirty="0"/>
              <a:t>-t chopped sites with the retrained model</a:t>
            </a:r>
          </a:p>
          <a:p>
            <a:pPr lvl="1"/>
            <a:r>
              <a:rPr lang="en-CA" dirty="0"/>
              <a:t>The hallucination on MJJ21 timestep 10 is eliminated however it does not seem to be able to predict vegetation growth as can be seen in the overlapping MJJ21, JAS21, and SON21 predictions</a:t>
            </a:r>
          </a:p>
          <a:p>
            <a:pPr lvl="1"/>
            <a:endParaRPr lang="en-CA" dirty="0"/>
          </a:p>
          <a:p>
            <a:pPr marL="0" indent="0">
              <a:buNone/>
            </a:pPr>
            <a:r>
              <a:rPr lang="en-CA" dirty="0"/>
              <a:t>Identifying hallucinations:</a:t>
            </a:r>
          </a:p>
          <a:p>
            <a:r>
              <a:rPr lang="en-CA" dirty="0"/>
              <a:t>Separated previous MJJ21 </a:t>
            </a:r>
            <a:r>
              <a:rPr lang="en-CA" dirty="0" err="1"/>
              <a:t>ood</a:t>
            </a:r>
            <a:r>
              <a:rPr lang="en-CA" dirty="0"/>
              <a:t>-t predictions into single timestep </a:t>
            </a:r>
            <a:r>
              <a:rPr lang="en-CA" dirty="0" err="1"/>
              <a:t>GeoTIFF</a:t>
            </a:r>
            <a:r>
              <a:rPr lang="en-CA" dirty="0"/>
              <a:t> files to be viewed in File Explorer</a:t>
            </a:r>
          </a:p>
          <a:p>
            <a:pPr lvl="1"/>
            <a:r>
              <a:rPr lang="en-CA" dirty="0"/>
              <a:t>63 hallucination sites were identified in this way for the May, June, July 2021 season</a:t>
            </a:r>
          </a:p>
          <a:p>
            <a:pPr lvl="1"/>
            <a:r>
              <a:rPr lang="en-CA" dirty="0"/>
              <a:t>For 10 MJJ hallucination sites, the overlapping JAS predictions are shown</a:t>
            </a:r>
          </a:p>
          <a:p>
            <a:endParaRPr lang="en-CA" dirty="0"/>
          </a:p>
          <a:p>
            <a:endParaRPr lang="en-CA" dirty="0"/>
          </a:p>
          <a:p>
            <a:endParaRPr lang="en-CA" dirty="0"/>
          </a:p>
          <a:p>
            <a:endParaRPr lang="en-CA" dirty="0"/>
          </a:p>
        </p:txBody>
      </p:sp>
    </p:spTree>
    <p:extLst>
      <p:ext uri="{BB962C8B-B14F-4D97-AF65-F5344CB8AC3E}">
        <p14:creationId xmlns:p14="http://schemas.microsoft.com/office/powerpoint/2010/main" val="13462973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CCE75A-636F-BB53-EE9A-F9CFE02BB004}"/>
            </a:ext>
          </a:extLst>
        </p:cNvPr>
        <p:cNvGrpSpPr/>
        <p:nvPr/>
      </p:nvGrpSpPr>
      <p:grpSpPr>
        <a:xfrm>
          <a:off x="0" y="0"/>
          <a:ext cx="0" cy="0"/>
          <a:chOff x="0" y="0"/>
          <a:chExt cx="0" cy="0"/>
        </a:xfrm>
      </p:grpSpPr>
      <p:pic>
        <p:nvPicPr>
          <p:cNvPr id="17" name="Picture 16">
            <a:extLst>
              <a:ext uri="{FF2B5EF4-FFF2-40B4-BE49-F238E27FC236}">
                <a16:creationId xmlns:a16="http://schemas.microsoft.com/office/drawing/2014/main" id="{D2134DEE-26D5-A1DA-6185-8AF318C74A4B}"/>
              </a:ext>
            </a:extLst>
          </p:cNvPr>
          <p:cNvPicPr>
            <a:picLocks noChangeAspect="1"/>
          </p:cNvPicPr>
          <p:nvPr/>
        </p:nvPicPr>
        <p:blipFill>
          <a:blip r:embed="rId2"/>
          <a:stretch>
            <a:fillRect/>
          </a:stretch>
        </p:blipFill>
        <p:spPr>
          <a:xfrm>
            <a:off x="3868191" y="3624923"/>
            <a:ext cx="3998114" cy="2812708"/>
          </a:xfrm>
          <a:prstGeom prst="rect">
            <a:avLst/>
          </a:prstGeom>
        </p:spPr>
      </p:pic>
      <p:pic>
        <p:nvPicPr>
          <p:cNvPr id="13" name="Picture 12">
            <a:extLst>
              <a:ext uri="{FF2B5EF4-FFF2-40B4-BE49-F238E27FC236}">
                <a16:creationId xmlns:a16="http://schemas.microsoft.com/office/drawing/2014/main" id="{E62ECA76-EFA1-F620-2C32-5E0862F0DD2C}"/>
              </a:ext>
            </a:extLst>
          </p:cNvPr>
          <p:cNvPicPr>
            <a:picLocks noChangeAspect="1"/>
          </p:cNvPicPr>
          <p:nvPr/>
        </p:nvPicPr>
        <p:blipFill>
          <a:blip r:embed="rId3"/>
          <a:stretch>
            <a:fillRect/>
          </a:stretch>
        </p:blipFill>
        <p:spPr>
          <a:xfrm>
            <a:off x="3868192" y="669961"/>
            <a:ext cx="3998113" cy="2808157"/>
          </a:xfrm>
          <a:prstGeom prst="rect">
            <a:avLst/>
          </a:prstGeom>
        </p:spPr>
      </p:pic>
      <p:pic>
        <p:nvPicPr>
          <p:cNvPr id="8" name="Picture 7">
            <a:extLst>
              <a:ext uri="{FF2B5EF4-FFF2-40B4-BE49-F238E27FC236}">
                <a16:creationId xmlns:a16="http://schemas.microsoft.com/office/drawing/2014/main" id="{A54A53CD-4DD9-9B9D-5F98-8063E058D14E}"/>
              </a:ext>
            </a:extLst>
          </p:cNvPr>
          <p:cNvPicPr>
            <a:picLocks noChangeAspect="1"/>
          </p:cNvPicPr>
          <p:nvPr/>
        </p:nvPicPr>
        <p:blipFill>
          <a:blip r:embed="rId4"/>
          <a:stretch>
            <a:fillRect/>
          </a:stretch>
        </p:blipFill>
        <p:spPr>
          <a:xfrm>
            <a:off x="8184843" y="669961"/>
            <a:ext cx="3998113" cy="2815177"/>
          </a:xfrm>
          <a:prstGeom prst="rect">
            <a:avLst/>
          </a:prstGeom>
        </p:spPr>
      </p:pic>
      <p:pic>
        <p:nvPicPr>
          <p:cNvPr id="4" name="Picture 3">
            <a:extLst>
              <a:ext uri="{FF2B5EF4-FFF2-40B4-BE49-F238E27FC236}">
                <a16:creationId xmlns:a16="http://schemas.microsoft.com/office/drawing/2014/main" id="{FB287B1C-538C-BF32-9B81-758A5EAF43BB}"/>
              </a:ext>
            </a:extLst>
          </p:cNvPr>
          <p:cNvPicPr>
            <a:picLocks noChangeAspect="1"/>
          </p:cNvPicPr>
          <p:nvPr/>
        </p:nvPicPr>
        <p:blipFill>
          <a:blip r:embed="rId5"/>
          <a:stretch>
            <a:fillRect/>
          </a:stretch>
        </p:blipFill>
        <p:spPr>
          <a:xfrm>
            <a:off x="8184843" y="3626119"/>
            <a:ext cx="4007157" cy="2815177"/>
          </a:xfrm>
          <a:prstGeom prst="rect">
            <a:avLst/>
          </a:prstGeom>
        </p:spPr>
      </p:pic>
      <p:sp>
        <p:nvSpPr>
          <p:cNvPr id="2" name="Title 1">
            <a:extLst>
              <a:ext uri="{FF2B5EF4-FFF2-40B4-BE49-F238E27FC236}">
                <a16:creationId xmlns:a16="http://schemas.microsoft.com/office/drawing/2014/main" id="{5CAB667F-BE5E-7A4B-260C-04BDF08ED2A8}"/>
              </a:ext>
            </a:extLst>
          </p:cNvPr>
          <p:cNvSpPr>
            <a:spLocks noGrp="1"/>
          </p:cNvSpPr>
          <p:nvPr>
            <p:ph type="title"/>
          </p:nvPr>
        </p:nvSpPr>
        <p:spPr>
          <a:xfrm>
            <a:off x="940543" y="866463"/>
            <a:ext cx="1940305" cy="1325563"/>
          </a:xfrm>
        </p:spPr>
        <p:txBody>
          <a:bodyPr>
            <a:normAutofit/>
          </a:bodyPr>
          <a:lstStyle/>
          <a:p>
            <a:pPr algn="ctr"/>
            <a:r>
              <a:rPr lang="en-CA" dirty="0"/>
              <a:t>Site 38</a:t>
            </a:r>
            <a:br>
              <a:rPr lang="en-CA" dirty="0"/>
            </a:br>
            <a:r>
              <a:rPr lang="en-CA" dirty="0"/>
              <a:t>MJJ21</a:t>
            </a:r>
          </a:p>
        </p:txBody>
      </p:sp>
      <p:sp>
        <p:nvSpPr>
          <p:cNvPr id="6" name="TextBox 5">
            <a:extLst>
              <a:ext uri="{FF2B5EF4-FFF2-40B4-BE49-F238E27FC236}">
                <a16:creationId xmlns:a16="http://schemas.microsoft.com/office/drawing/2014/main" id="{DC84BDFC-55C5-86D3-3DD8-31AEBAC1E1DF}"/>
              </a:ext>
            </a:extLst>
          </p:cNvPr>
          <p:cNvSpPr txBox="1"/>
          <p:nvPr/>
        </p:nvSpPr>
        <p:spPr>
          <a:xfrm>
            <a:off x="5424516" y="300629"/>
            <a:ext cx="1275414" cy="369332"/>
          </a:xfrm>
          <a:prstGeom prst="rect">
            <a:avLst/>
          </a:prstGeom>
          <a:noFill/>
        </p:spPr>
        <p:txBody>
          <a:bodyPr wrap="none" rtlCol="0">
            <a:spAutoFit/>
          </a:bodyPr>
          <a:lstStyle/>
          <a:p>
            <a:r>
              <a:rPr lang="en-CA" dirty="0"/>
              <a:t>Timestep 5</a:t>
            </a:r>
          </a:p>
        </p:txBody>
      </p:sp>
      <p:sp>
        <p:nvSpPr>
          <p:cNvPr id="9" name="TextBox 8">
            <a:extLst>
              <a:ext uri="{FF2B5EF4-FFF2-40B4-BE49-F238E27FC236}">
                <a16:creationId xmlns:a16="http://schemas.microsoft.com/office/drawing/2014/main" id="{ACA9206F-3B94-D143-EB14-C6E8AF617D95}"/>
              </a:ext>
            </a:extLst>
          </p:cNvPr>
          <p:cNvSpPr txBox="1"/>
          <p:nvPr/>
        </p:nvSpPr>
        <p:spPr>
          <a:xfrm>
            <a:off x="9240655" y="300629"/>
            <a:ext cx="1398844" cy="369332"/>
          </a:xfrm>
          <a:prstGeom prst="rect">
            <a:avLst/>
          </a:prstGeom>
          <a:noFill/>
        </p:spPr>
        <p:txBody>
          <a:bodyPr wrap="none" rtlCol="0">
            <a:spAutoFit/>
          </a:bodyPr>
          <a:lstStyle/>
          <a:p>
            <a:r>
              <a:rPr lang="en-CA" dirty="0"/>
              <a:t>Timestep 10</a:t>
            </a:r>
          </a:p>
        </p:txBody>
      </p:sp>
      <p:sp>
        <p:nvSpPr>
          <p:cNvPr id="12" name="TextBox 11">
            <a:extLst>
              <a:ext uri="{FF2B5EF4-FFF2-40B4-BE49-F238E27FC236}">
                <a16:creationId xmlns:a16="http://schemas.microsoft.com/office/drawing/2014/main" id="{A3CC1480-EB90-489D-BA9C-463B13C3C909}"/>
              </a:ext>
            </a:extLst>
          </p:cNvPr>
          <p:cNvSpPr txBox="1"/>
          <p:nvPr/>
        </p:nvSpPr>
        <p:spPr>
          <a:xfrm>
            <a:off x="5424516" y="6488668"/>
            <a:ext cx="1398844" cy="369332"/>
          </a:xfrm>
          <a:prstGeom prst="rect">
            <a:avLst/>
          </a:prstGeom>
          <a:noFill/>
        </p:spPr>
        <p:txBody>
          <a:bodyPr wrap="none" rtlCol="0">
            <a:spAutoFit/>
          </a:bodyPr>
          <a:lstStyle/>
          <a:p>
            <a:r>
              <a:rPr lang="en-CA" dirty="0"/>
              <a:t>Timestep 15</a:t>
            </a:r>
          </a:p>
        </p:txBody>
      </p:sp>
      <p:sp>
        <p:nvSpPr>
          <p:cNvPr id="15" name="TextBox 14">
            <a:extLst>
              <a:ext uri="{FF2B5EF4-FFF2-40B4-BE49-F238E27FC236}">
                <a16:creationId xmlns:a16="http://schemas.microsoft.com/office/drawing/2014/main" id="{BF0A94BC-DB12-52F7-2D4E-E93A64408A57}"/>
              </a:ext>
            </a:extLst>
          </p:cNvPr>
          <p:cNvSpPr txBox="1"/>
          <p:nvPr/>
        </p:nvSpPr>
        <p:spPr>
          <a:xfrm>
            <a:off x="9244590" y="6487441"/>
            <a:ext cx="1398844" cy="369332"/>
          </a:xfrm>
          <a:prstGeom prst="rect">
            <a:avLst/>
          </a:prstGeom>
          <a:noFill/>
        </p:spPr>
        <p:txBody>
          <a:bodyPr wrap="none" rtlCol="0">
            <a:spAutoFit/>
          </a:bodyPr>
          <a:lstStyle/>
          <a:p>
            <a:r>
              <a:rPr lang="en-CA" dirty="0"/>
              <a:t>Timestep 20</a:t>
            </a:r>
          </a:p>
        </p:txBody>
      </p:sp>
      <p:pic>
        <p:nvPicPr>
          <p:cNvPr id="7" name="Picture 6">
            <a:extLst>
              <a:ext uri="{FF2B5EF4-FFF2-40B4-BE49-F238E27FC236}">
                <a16:creationId xmlns:a16="http://schemas.microsoft.com/office/drawing/2014/main" id="{28C63989-99FF-4FD2-1E2E-5F0BCAFEF7CB}"/>
              </a:ext>
            </a:extLst>
          </p:cNvPr>
          <p:cNvPicPr>
            <a:picLocks noChangeAspect="1"/>
          </p:cNvPicPr>
          <p:nvPr/>
        </p:nvPicPr>
        <p:blipFill>
          <a:blip r:embed="rId6"/>
          <a:stretch>
            <a:fillRect/>
          </a:stretch>
        </p:blipFill>
        <p:spPr>
          <a:xfrm>
            <a:off x="73565" y="2399071"/>
            <a:ext cx="3635357" cy="3140526"/>
          </a:xfrm>
          <a:prstGeom prst="rect">
            <a:avLst/>
          </a:prstGeom>
        </p:spPr>
      </p:pic>
    </p:spTree>
    <p:extLst>
      <p:ext uri="{BB962C8B-B14F-4D97-AF65-F5344CB8AC3E}">
        <p14:creationId xmlns:p14="http://schemas.microsoft.com/office/powerpoint/2010/main" val="36814139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4412AF-376D-D840-FCB5-5857361D953C}"/>
            </a:ext>
          </a:extLst>
        </p:cNvPr>
        <p:cNvGrpSpPr/>
        <p:nvPr/>
      </p:nvGrpSpPr>
      <p:grpSpPr>
        <a:xfrm>
          <a:off x="0" y="0"/>
          <a:ext cx="0" cy="0"/>
          <a:chOff x="0" y="0"/>
          <a:chExt cx="0" cy="0"/>
        </a:xfrm>
      </p:grpSpPr>
      <p:pic>
        <p:nvPicPr>
          <p:cNvPr id="13" name="Picture 12">
            <a:extLst>
              <a:ext uri="{FF2B5EF4-FFF2-40B4-BE49-F238E27FC236}">
                <a16:creationId xmlns:a16="http://schemas.microsoft.com/office/drawing/2014/main" id="{26BE6E84-1C26-3819-0699-9C8BBAF41F47}"/>
              </a:ext>
            </a:extLst>
          </p:cNvPr>
          <p:cNvPicPr>
            <a:picLocks noChangeAspect="1"/>
          </p:cNvPicPr>
          <p:nvPr/>
        </p:nvPicPr>
        <p:blipFill>
          <a:blip r:embed="rId2"/>
          <a:stretch>
            <a:fillRect/>
          </a:stretch>
        </p:blipFill>
        <p:spPr>
          <a:xfrm>
            <a:off x="8120322" y="3800060"/>
            <a:ext cx="3959754" cy="2782624"/>
          </a:xfrm>
          <a:prstGeom prst="rect">
            <a:avLst/>
          </a:prstGeom>
        </p:spPr>
      </p:pic>
      <p:pic>
        <p:nvPicPr>
          <p:cNvPr id="8" name="Picture 7">
            <a:extLst>
              <a:ext uri="{FF2B5EF4-FFF2-40B4-BE49-F238E27FC236}">
                <a16:creationId xmlns:a16="http://schemas.microsoft.com/office/drawing/2014/main" id="{C9FA707A-9E7C-417C-248A-6E1953963CF6}"/>
              </a:ext>
            </a:extLst>
          </p:cNvPr>
          <p:cNvPicPr>
            <a:picLocks noChangeAspect="1"/>
          </p:cNvPicPr>
          <p:nvPr/>
        </p:nvPicPr>
        <p:blipFill>
          <a:blip r:embed="rId3"/>
          <a:stretch>
            <a:fillRect/>
          </a:stretch>
        </p:blipFill>
        <p:spPr>
          <a:xfrm>
            <a:off x="3815629" y="836192"/>
            <a:ext cx="3998113" cy="2815177"/>
          </a:xfrm>
          <a:prstGeom prst="rect">
            <a:avLst/>
          </a:prstGeom>
        </p:spPr>
      </p:pic>
      <p:pic>
        <p:nvPicPr>
          <p:cNvPr id="4" name="Picture 3">
            <a:extLst>
              <a:ext uri="{FF2B5EF4-FFF2-40B4-BE49-F238E27FC236}">
                <a16:creationId xmlns:a16="http://schemas.microsoft.com/office/drawing/2014/main" id="{10E0E6AE-23F8-2FE2-4444-BCFD38B7D2C3}"/>
              </a:ext>
            </a:extLst>
          </p:cNvPr>
          <p:cNvPicPr>
            <a:picLocks noChangeAspect="1"/>
          </p:cNvPicPr>
          <p:nvPr/>
        </p:nvPicPr>
        <p:blipFill>
          <a:blip r:embed="rId4"/>
          <a:stretch>
            <a:fillRect/>
          </a:stretch>
        </p:blipFill>
        <p:spPr>
          <a:xfrm>
            <a:off x="8120322" y="836192"/>
            <a:ext cx="3998113" cy="2812053"/>
          </a:xfrm>
          <a:prstGeom prst="rect">
            <a:avLst/>
          </a:prstGeom>
        </p:spPr>
      </p:pic>
      <p:sp>
        <p:nvSpPr>
          <p:cNvPr id="2" name="Title 1">
            <a:extLst>
              <a:ext uri="{FF2B5EF4-FFF2-40B4-BE49-F238E27FC236}">
                <a16:creationId xmlns:a16="http://schemas.microsoft.com/office/drawing/2014/main" id="{C6B8DD69-2371-3215-9997-66783500230A}"/>
              </a:ext>
            </a:extLst>
          </p:cNvPr>
          <p:cNvSpPr>
            <a:spLocks noGrp="1"/>
          </p:cNvSpPr>
          <p:nvPr>
            <p:ph type="title"/>
          </p:nvPr>
        </p:nvSpPr>
        <p:spPr>
          <a:xfrm>
            <a:off x="790030" y="836192"/>
            <a:ext cx="2202426" cy="1325563"/>
          </a:xfrm>
        </p:spPr>
        <p:txBody>
          <a:bodyPr>
            <a:normAutofit fontScale="90000"/>
          </a:bodyPr>
          <a:lstStyle/>
          <a:p>
            <a:pPr algn="ctr"/>
            <a:r>
              <a:rPr lang="en-CA" dirty="0"/>
              <a:t>Site 38</a:t>
            </a:r>
            <a:br>
              <a:rPr lang="en-CA" dirty="0"/>
            </a:br>
            <a:r>
              <a:rPr lang="en-CA" dirty="0"/>
              <a:t>Transition</a:t>
            </a:r>
          </a:p>
        </p:txBody>
      </p:sp>
      <p:sp>
        <p:nvSpPr>
          <p:cNvPr id="6" name="TextBox 5">
            <a:extLst>
              <a:ext uri="{FF2B5EF4-FFF2-40B4-BE49-F238E27FC236}">
                <a16:creationId xmlns:a16="http://schemas.microsoft.com/office/drawing/2014/main" id="{21ECB55F-3A1D-BC3B-AC94-BDA704434601}"/>
              </a:ext>
            </a:extLst>
          </p:cNvPr>
          <p:cNvSpPr txBox="1"/>
          <p:nvPr/>
        </p:nvSpPr>
        <p:spPr>
          <a:xfrm>
            <a:off x="5081511" y="438280"/>
            <a:ext cx="2025363" cy="369332"/>
          </a:xfrm>
          <a:prstGeom prst="rect">
            <a:avLst/>
          </a:prstGeom>
          <a:noFill/>
        </p:spPr>
        <p:txBody>
          <a:bodyPr wrap="none" rtlCol="0">
            <a:spAutoFit/>
          </a:bodyPr>
          <a:lstStyle/>
          <a:p>
            <a:r>
              <a:rPr lang="en-CA" dirty="0"/>
              <a:t>MJJ21 Timestep 10</a:t>
            </a:r>
          </a:p>
        </p:txBody>
      </p:sp>
      <p:sp>
        <p:nvSpPr>
          <p:cNvPr id="9" name="TextBox 8">
            <a:extLst>
              <a:ext uri="{FF2B5EF4-FFF2-40B4-BE49-F238E27FC236}">
                <a16:creationId xmlns:a16="http://schemas.microsoft.com/office/drawing/2014/main" id="{57F0512A-2419-F2C0-2CA5-25813913FF4E}"/>
              </a:ext>
            </a:extLst>
          </p:cNvPr>
          <p:cNvSpPr txBox="1"/>
          <p:nvPr/>
        </p:nvSpPr>
        <p:spPr>
          <a:xfrm>
            <a:off x="8228440" y="190710"/>
            <a:ext cx="3380669" cy="646331"/>
          </a:xfrm>
          <a:prstGeom prst="rect">
            <a:avLst/>
          </a:prstGeom>
          <a:noFill/>
        </p:spPr>
        <p:txBody>
          <a:bodyPr wrap="none" rtlCol="0">
            <a:spAutoFit/>
          </a:bodyPr>
          <a:lstStyle/>
          <a:p>
            <a:pPr algn="ctr"/>
            <a:r>
              <a:rPr lang="en-CA" dirty="0"/>
              <a:t>MJJ21 Timestep 13</a:t>
            </a:r>
            <a:br>
              <a:rPr lang="en-CA" dirty="0"/>
            </a:br>
            <a:r>
              <a:rPr lang="en-CA" dirty="0"/>
              <a:t>(equivalent to JAS21 Timestep 1)</a:t>
            </a:r>
          </a:p>
        </p:txBody>
      </p:sp>
      <p:sp>
        <p:nvSpPr>
          <p:cNvPr id="12" name="TextBox 11">
            <a:extLst>
              <a:ext uri="{FF2B5EF4-FFF2-40B4-BE49-F238E27FC236}">
                <a16:creationId xmlns:a16="http://schemas.microsoft.com/office/drawing/2014/main" id="{05D540E3-10CF-1DD5-E55B-F3DCF262618C}"/>
              </a:ext>
            </a:extLst>
          </p:cNvPr>
          <p:cNvSpPr txBox="1"/>
          <p:nvPr/>
        </p:nvSpPr>
        <p:spPr>
          <a:xfrm>
            <a:off x="9353857" y="6549833"/>
            <a:ext cx="1907830" cy="369332"/>
          </a:xfrm>
          <a:prstGeom prst="rect">
            <a:avLst/>
          </a:prstGeom>
          <a:noFill/>
        </p:spPr>
        <p:txBody>
          <a:bodyPr wrap="none" rtlCol="0">
            <a:spAutoFit/>
          </a:bodyPr>
          <a:lstStyle/>
          <a:p>
            <a:r>
              <a:rPr lang="en-CA" dirty="0"/>
              <a:t>JAS21 Timestep 1</a:t>
            </a:r>
          </a:p>
        </p:txBody>
      </p:sp>
      <p:pic>
        <p:nvPicPr>
          <p:cNvPr id="3" name="Picture 2">
            <a:extLst>
              <a:ext uri="{FF2B5EF4-FFF2-40B4-BE49-F238E27FC236}">
                <a16:creationId xmlns:a16="http://schemas.microsoft.com/office/drawing/2014/main" id="{D400F31C-C146-08C2-AE40-2FDA24F4624A}"/>
              </a:ext>
            </a:extLst>
          </p:cNvPr>
          <p:cNvPicPr>
            <a:picLocks noChangeAspect="1"/>
          </p:cNvPicPr>
          <p:nvPr/>
        </p:nvPicPr>
        <p:blipFill>
          <a:blip r:embed="rId5"/>
          <a:stretch>
            <a:fillRect/>
          </a:stretch>
        </p:blipFill>
        <p:spPr>
          <a:xfrm>
            <a:off x="73565" y="2399071"/>
            <a:ext cx="3635357" cy="3140526"/>
          </a:xfrm>
          <a:prstGeom prst="rect">
            <a:avLst/>
          </a:prstGeom>
        </p:spPr>
      </p:pic>
    </p:spTree>
    <p:extLst>
      <p:ext uri="{BB962C8B-B14F-4D97-AF65-F5344CB8AC3E}">
        <p14:creationId xmlns:p14="http://schemas.microsoft.com/office/powerpoint/2010/main" val="27616924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66ECAC-0749-AC4F-7877-5F4ECB84F2D5}"/>
            </a:ext>
          </a:extLst>
        </p:cNvPr>
        <p:cNvGrpSpPr/>
        <p:nvPr/>
      </p:nvGrpSpPr>
      <p:grpSpPr>
        <a:xfrm>
          <a:off x="0" y="0"/>
          <a:ext cx="0" cy="0"/>
          <a:chOff x="0" y="0"/>
          <a:chExt cx="0" cy="0"/>
        </a:xfrm>
      </p:grpSpPr>
      <p:pic>
        <p:nvPicPr>
          <p:cNvPr id="29" name="Picture 28">
            <a:extLst>
              <a:ext uri="{FF2B5EF4-FFF2-40B4-BE49-F238E27FC236}">
                <a16:creationId xmlns:a16="http://schemas.microsoft.com/office/drawing/2014/main" id="{6DAAD85B-6239-FBA1-230C-BACF0246A92D}"/>
              </a:ext>
            </a:extLst>
          </p:cNvPr>
          <p:cNvPicPr>
            <a:picLocks noChangeAspect="1"/>
          </p:cNvPicPr>
          <p:nvPr/>
        </p:nvPicPr>
        <p:blipFill>
          <a:blip r:embed="rId2"/>
          <a:stretch>
            <a:fillRect/>
          </a:stretch>
        </p:blipFill>
        <p:spPr>
          <a:xfrm>
            <a:off x="3760511" y="691800"/>
            <a:ext cx="4007154" cy="2811357"/>
          </a:xfrm>
          <a:prstGeom prst="rect">
            <a:avLst/>
          </a:prstGeom>
        </p:spPr>
      </p:pic>
      <p:pic>
        <p:nvPicPr>
          <p:cNvPr id="27" name="Picture 26">
            <a:extLst>
              <a:ext uri="{FF2B5EF4-FFF2-40B4-BE49-F238E27FC236}">
                <a16:creationId xmlns:a16="http://schemas.microsoft.com/office/drawing/2014/main" id="{96470962-56F2-E01D-3207-C10450413260}"/>
              </a:ext>
            </a:extLst>
          </p:cNvPr>
          <p:cNvPicPr>
            <a:picLocks noChangeAspect="1"/>
          </p:cNvPicPr>
          <p:nvPr/>
        </p:nvPicPr>
        <p:blipFill>
          <a:blip r:embed="rId3"/>
          <a:stretch>
            <a:fillRect/>
          </a:stretch>
        </p:blipFill>
        <p:spPr>
          <a:xfrm>
            <a:off x="8091117" y="3622882"/>
            <a:ext cx="4027318" cy="2818414"/>
          </a:xfrm>
          <a:prstGeom prst="rect">
            <a:avLst/>
          </a:prstGeom>
        </p:spPr>
      </p:pic>
      <p:pic>
        <p:nvPicPr>
          <p:cNvPr id="25" name="Picture 24">
            <a:extLst>
              <a:ext uri="{FF2B5EF4-FFF2-40B4-BE49-F238E27FC236}">
                <a16:creationId xmlns:a16="http://schemas.microsoft.com/office/drawing/2014/main" id="{83FF51F3-C2AB-5FF1-8190-5860690E88B1}"/>
              </a:ext>
            </a:extLst>
          </p:cNvPr>
          <p:cNvPicPr>
            <a:picLocks noChangeAspect="1"/>
          </p:cNvPicPr>
          <p:nvPr/>
        </p:nvPicPr>
        <p:blipFill>
          <a:blip r:embed="rId4"/>
          <a:stretch>
            <a:fillRect/>
          </a:stretch>
        </p:blipFill>
        <p:spPr>
          <a:xfrm>
            <a:off x="3766430" y="3622882"/>
            <a:ext cx="4001235" cy="2818414"/>
          </a:xfrm>
          <a:prstGeom prst="rect">
            <a:avLst/>
          </a:prstGeom>
        </p:spPr>
      </p:pic>
      <p:pic>
        <p:nvPicPr>
          <p:cNvPr id="24" name="Picture 23">
            <a:extLst>
              <a:ext uri="{FF2B5EF4-FFF2-40B4-BE49-F238E27FC236}">
                <a16:creationId xmlns:a16="http://schemas.microsoft.com/office/drawing/2014/main" id="{570CC563-D13B-B474-F19A-E36064198ADB}"/>
              </a:ext>
            </a:extLst>
          </p:cNvPr>
          <p:cNvPicPr>
            <a:picLocks noChangeAspect="1"/>
          </p:cNvPicPr>
          <p:nvPr/>
        </p:nvPicPr>
        <p:blipFill>
          <a:blip r:embed="rId5"/>
          <a:stretch>
            <a:fillRect/>
          </a:stretch>
        </p:blipFill>
        <p:spPr>
          <a:xfrm>
            <a:off x="8091117" y="664254"/>
            <a:ext cx="4007157" cy="2818414"/>
          </a:xfrm>
          <a:prstGeom prst="rect">
            <a:avLst/>
          </a:prstGeom>
        </p:spPr>
      </p:pic>
      <p:sp>
        <p:nvSpPr>
          <p:cNvPr id="2" name="Title 1">
            <a:extLst>
              <a:ext uri="{FF2B5EF4-FFF2-40B4-BE49-F238E27FC236}">
                <a16:creationId xmlns:a16="http://schemas.microsoft.com/office/drawing/2014/main" id="{8C6A22D6-AD9D-EFD0-6049-AEAC24666EA0}"/>
              </a:ext>
            </a:extLst>
          </p:cNvPr>
          <p:cNvSpPr>
            <a:spLocks noGrp="1"/>
          </p:cNvSpPr>
          <p:nvPr>
            <p:ph type="title"/>
          </p:nvPr>
        </p:nvSpPr>
        <p:spPr>
          <a:xfrm>
            <a:off x="921090" y="771915"/>
            <a:ext cx="1940305" cy="1325563"/>
          </a:xfrm>
        </p:spPr>
        <p:txBody>
          <a:bodyPr>
            <a:normAutofit/>
          </a:bodyPr>
          <a:lstStyle/>
          <a:p>
            <a:pPr algn="ctr"/>
            <a:r>
              <a:rPr lang="en-CA" dirty="0"/>
              <a:t>Site 38</a:t>
            </a:r>
            <a:br>
              <a:rPr lang="en-CA" dirty="0"/>
            </a:br>
            <a:r>
              <a:rPr lang="en-CA" dirty="0"/>
              <a:t>JAS21</a:t>
            </a:r>
          </a:p>
        </p:txBody>
      </p:sp>
      <p:sp>
        <p:nvSpPr>
          <p:cNvPr id="9" name="TextBox 8">
            <a:extLst>
              <a:ext uri="{FF2B5EF4-FFF2-40B4-BE49-F238E27FC236}">
                <a16:creationId xmlns:a16="http://schemas.microsoft.com/office/drawing/2014/main" id="{1BE1884C-C517-5E54-C18A-C3EBA07CA1A3}"/>
              </a:ext>
            </a:extLst>
          </p:cNvPr>
          <p:cNvSpPr txBox="1"/>
          <p:nvPr/>
        </p:nvSpPr>
        <p:spPr>
          <a:xfrm>
            <a:off x="9132975" y="300629"/>
            <a:ext cx="1398844" cy="369332"/>
          </a:xfrm>
          <a:prstGeom prst="rect">
            <a:avLst/>
          </a:prstGeom>
          <a:noFill/>
        </p:spPr>
        <p:txBody>
          <a:bodyPr wrap="none" rtlCol="0">
            <a:spAutoFit/>
          </a:bodyPr>
          <a:lstStyle/>
          <a:p>
            <a:r>
              <a:rPr lang="en-CA" dirty="0"/>
              <a:t>Timestep 10</a:t>
            </a:r>
          </a:p>
        </p:txBody>
      </p:sp>
      <p:sp>
        <p:nvSpPr>
          <p:cNvPr id="12" name="TextBox 11">
            <a:extLst>
              <a:ext uri="{FF2B5EF4-FFF2-40B4-BE49-F238E27FC236}">
                <a16:creationId xmlns:a16="http://schemas.microsoft.com/office/drawing/2014/main" id="{713966B0-68D1-4CD1-0EED-D39BF5ADA0AF}"/>
              </a:ext>
            </a:extLst>
          </p:cNvPr>
          <p:cNvSpPr txBox="1"/>
          <p:nvPr/>
        </p:nvSpPr>
        <p:spPr>
          <a:xfrm>
            <a:off x="5316836" y="6488668"/>
            <a:ext cx="1398844" cy="369332"/>
          </a:xfrm>
          <a:prstGeom prst="rect">
            <a:avLst/>
          </a:prstGeom>
          <a:noFill/>
        </p:spPr>
        <p:txBody>
          <a:bodyPr wrap="none" rtlCol="0">
            <a:spAutoFit/>
          </a:bodyPr>
          <a:lstStyle/>
          <a:p>
            <a:r>
              <a:rPr lang="en-CA" dirty="0"/>
              <a:t>Timestep 15</a:t>
            </a:r>
          </a:p>
        </p:txBody>
      </p:sp>
      <p:sp>
        <p:nvSpPr>
          <p:cNvPr id="15" name="TextBox 14">
            <a:extLst>
              <a:ext uri="{FF2B5EF4-FFF2-40B4-BE49-F238E27FC236}">
                <a16:creationId xmlns:a16="http://schemas.microsoft.com/office/drawing/2014/main" id="{CC12B988-D9F2-C969-5C5E-16654139F16F}"/>
              </a:ext>
            </a:extLst>
          </p:cNvPr>
          <p:cNvSpPr txBox="1"/>
          <p:nvPr/>
        </p:nvSpPr>
        <p:spPr>
          <a:xfrm>
            <a:off x="9136910" y="6487441"/>
            <a:ext cx="1398844" cy="369332"/>
          </a:xfrm>
          <a:prstGeom prst="rect">
            <a:avLst/>
          </a:prstGeom>
          <a:noFill/>
        </p:spPr>
        <p:txBody>
          <a:bodyPr wrap="none" rtlCol="0">
            <a:spAutoFit/>
          </a:bodyPr>
          <a:lstStyle/>
          <a:p>
            <a:r>
              <a:rPr lang="en-CA" dirty="0"/>
              <a:t>Timestep 20</a:t>
            </a:r>
          </a:p>
        </p:txBody>
      </p:sp>
      <p:sp>
        <p:nvSpPr>
          <p:cNvPr id="23" name="TextBox 22">
            <a:extLst>
              <a:ext uri="{FF2B5EF4-FFF2-40B4-BE49-F238E27FC236}">
                <a16:creationId xmlns:a16="http://schemas.microsoft.com/office/drawing/2014/main" id="{D996DF89-BEDF-9ACD-A2C8-0856203843C3}"/>
              </a:ext>
            </a:extLst>
          </p:cNvPr>
          <p:cNvSpPr txBox="1"/>
          <p:nvPr/>
        </p:nvSpPr>
        <p:spPr>
          <a:xfrm>
            <a:off x="5316836" y="322468"/>
            <a:ext cx="1275414" cy="369332"/>
          </a:xfrm>
          <a:prstGeom prst="rect">
            <a:avLst/>
          </a:prstGeom>
          <a:noFill/>
        </p:spPr>
        <p:txBody>
          <a:bodyPr wrap="none" rtlCol="0">
            <a:spAutoFit/>
          </a:bodyPr>
          <a:lstStyle/>
          <a:p>
            <a:r>
              <a:rPr lang="en-CA" dirty="0"/>
              <a:t>Timestep 5</a:t>
            </a:r>
          </a:p>
        </p:txBody>
      </p:sp>
      <p:pic>
        <p:nvPicPr>
          <p:cNvPr id="3" name="Picture 2">
            <a:extLst>
              <a:ext uri="{FF2B5EF4-FFF2-40B4-BE49-F238E27FC236}">
                <a16:creationId xmlns:a16="http://schemas.microsoft.com/office/drawing/2014/main" id="{DF23EA3F-F103-ACDC-F539-8BA8DD48EBC2}"/>
              </a:ext>
            </a:extLst>
          </p:cNvPr>
          <p:cNvPicPr>
            <a:picLocks noChangeAspect="1"/>
          </p:cNvPicPr>
          <p:nvPr/>
        </p:nvPicPr>
        <p:blipFill>
          <a:blip r:embed="rId6"/>
          <a:stretch>
            <a:fillRect/>
          </a:stretch>
        </p:blipFill>
        <p:spPr>
          <a:xfrm>
            <a:off x="73565" y="2399071"/>
            <a:ext cx="3635357" cy="3140526"/>
          </a:xfrm>
          <a:prstGeom prst="rect">
            <a:avLst/>
          </a:prstGeom>
        </p:spPr>
      </p:pic>
    </p:spTree>
    <p:extLst>
      <p:ext uri="{BB962C8B-B14F-4D97-AF65-F5344CB8AC3E}">
        <p14:creationId xmlns:p14="http://schemas.microsoft.com/office/powerpoint/2010/main" val="10999466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043158-600F-7F1D-D253-1FBD472D5643}"/>
            </a:ext>
          </a:extLst>
        </p:cNvPr>
        <p:cNvGrpSpPr/>
        <p:nvPr/>
      </p:nvGrpSpPr>
      <p:grpSpPr>
        <a:xfrm>
          <a:off x="0" y="0"/>
          <a:ext cx="0" cy="0"/>
          <a:chOff x="0" y="0"/>
          <a:chExt cx="0" cy="0"/>
        </a:xfrm>
      </p:grpSpPr>
      <p:pic>
        <p:nvPicPr>
          <p:cNvPr id="18" name="Picture 17">
            <a:extLst>
              <a:ext uri="{FF2B5EF4-FFF2-40B4-BE49-F238E27FC236}">
                <a16:creationId xmlns:a16="http://schemas.microsoft.com/office/drawing/2014/main" id="{5AD762D0-D469-3244-20AB-2EFE4618119D}"/>
              </a:ext>
            </a:extLst>
          </p:cNvPr>
          <p:cNvPicPr>
            <a:picLocks noChangeAspect="1"/>
          </p:cNvPicPr>
          <p:nvPr/>
        </p:nvPicPr>
        <p:blipFill>
          <a:blip r:embed="rId2"/>
          <a:stretch>
            <a:fillRect/>
          </a:stretch>
        </p:blipFill>
        <p:spPr>
          <a:xfrm>
            <a:off x="3251673" y="601136"/>
            <a:ext cx="4275684" cy="2817503"/>
          </a:xfrm>
          <a:prstGeom prst="rect">
            <a:avLst/>
          </a:prstGeom>
        </p:spPr>
      </p:pic>
      <p:pic>
        <p:nvPicPr>
          <p:cNvPr id="14" name="Picture 13">
            <a:extLst>
              <a:ext uri="{FF2B5EF4-FFF2-40B4-BE49-F238E27FC236}">
                <a16:creationId xmlns:a16="http://schemas.microsoft.com/office/drawing/2014/main" id="{C3403EEF-0DA9-2E94-3CBE-CD59190DD652}"/>
              </a:ext>
            </a:extLst>
          </p:cNvPr>
          <p:cNvPicPr>
            <a:picLocks noChangeAspect="1"/>
          </p:cNvPicPr>
          <p:nvPr/>
        </p:nvPicPr>
        <p:blipFill>
          <a:blip r:embed="rId3"/>
          <a:stretch>
            <a:fillRect/>
          </a:stretch>
        </p:blipFill>
        <p:spPr>
          <a:xfrm>
            <a:off x="7842752" y="598808"/>
            <a:ext cx="4275683" cy="2819831"/>
          </a:xfrm>
          <a:prstGeom prst="rect">
            <a:avLst/>
          </a:prstGeom>
        </p:spPr>
      </p:pic>
      <p:pic>
        <p:nvPicPr>
          <p:cNvPr id="10" name="Picture 9">
            <a:extLst>
              <a:ext uri="{FF2B5EF4-FFF2-40B4-BE49-F238E27FC236}">
                <a16:creationId xmlns:a16="http://schemas.microsoft.com/office/drawing/2014/main" id="{966EB958-337E-6EF4-6931-88D3E89799B2}"/>
              </a:ext>
            </a:extLst>
          </p:cNvPr>
          <p:cNvPicPr>
            <a:picLocks noChangeAspect="1"/>
          </p:cNvPicPr>
          <p:nvPr/>
        </p:nvPicPr>
        <p:blipFill>
          <a:blip r:embed="rId4"/>
          <a:stretch>
            <a:fillRect/>
          </a:stretch>
        </p:blipFill>
        <p:spPr>
          <a:xfrm>
            <a:off x="3251673" y="3554862"/>
            <a:ext cx="4275682" cy="2812763"/>
          </a:xfrm>
          <a:prstGeom prst="rect">
            <a:avLst/>
          </a:prstGeom>
        </p:spPr>
      </p:pic>
      <p:pic>
        <p:nvPicPr>
          <p:cNvPr id="5" name="Picture 4">
            <a:extLst>
              <a:ext uri="{FF2B5EF4-FFF2-40B4-BE49-F238E27FC236}">
                <a16:creationId xmlns:a16="http://schemas.microsoft.com/office/drawing/2014/main" id="{4EE44A88-B87C-4EF0-834C-DF4E89B0ACEB}"/>
              </a:ext>
            </a:extLst>
          </p:cNvPr>
          <p:cNvPicPr>
            <a:picLocks noChangeAspect="1"/>
          </p:cNvPicPr>
          <p:nvPr/>
        </p:nvPicPr>
        <p:blipFill>
          <a:blip r:embed="rId5"/>
          <a:stretch>
            <a:fillRect/>
          </a:stretch>
        </p:blipFill>
        <p:spPr>
          <a:xfrm>
            <a:off x="7842753" y="3554862"/>
            <a:ext cx="4275682" cy="2815177"/>
          </a:xfrm>
          <a:prstGeom prst="rect">
            <a:avLst/>
          </a:prstGeom>
        </p:spPr>
      </p:pic>
      <p:sp>
        <p:nvSpPr>
          <p:cNvPr id="2" name="Title 1">
            <a:extLst>
              <a:ext uri="{FF2B5EF4-FFF2-40B4-BE49-F238E27FC236}">
                <a16:creationId xmlns:a16="http://schemas.microsoft.com/office/drawing/2014/main" id="{0FD4C1AB-BD23-A6F2-C7BE-F2999BD24E95}"/>
              </a:ext>
            </a:extLst>
          </p:cNvPr>
          <p:cNvSpPr>
            <a:spLocks noGrp="1"/>
          </p:cNvSpPr>
          <p:nvPr>
            <p:ph type="title"/>
          </p:nvPr>
        </p:nvSpPr>
        <p:spPr>
          <a:xfrm>
            <a:off x="673607" y="721817"/>
            <a:ext cx="1940305" cy="1325563"/>
          </a:xfrm>
        </p:spPr>
        <p:txBody>
          <a:bodyPr>
            <a:normAutofit/>
          </a:bodyPr>
          <a:lstStyle/>
          <a:p>
            <a:pPr algn="ctr"/>
            <a:r>
              <a:rPr lang="en-CA" dirty="0"/>
              <a:t>Site 57</a:t>
            </a:r>
            <a:br>
              <a:rPr lang="en-CA" dirty="0"/>
            </a:br>
            <a:r>
              <a:rPr lang="en-CA" dirty="0"/>
              <a:t>MJJ21</a:t>
            </a:r>
          </a:p>
        </p:txBody>
      </p:sp>
      <p:sp>
        <p:nvSpPr>
          <p:cNvPr id="6" name="TextBox 5">
            <a:extLst>
              <a:ext uri="{FF2B5EF4-FFF2-40B4-BE49-F238E27FC236}">
                <a16:creationId xmlns:a16="http://schemas.microsoft.com/office/drawing/2014/main" id="{F792485F-9EF8-C8D7-65F9-CA9078536D38}"/>
              </a:ext>
            </a:extLst>
          </p:cNvPr>
          <p:cNvSpPr txBox="1"/>
          <p:nvPr/>
        </p:nvSpPr>
        <p:spPr>
          <a:xfrm>
            <a:off x="5085566" y="231803"/>
            <a:ext cx="1275414" cy="369332"/>
          </a:xfrm>
          <a:prstGeom prst="rect">
            <a:avLst/>
          </a:prstGeom>
          <a:noFill/>
        </p:spPr>
        <p:txBody>
          <a:bodyPr wrap="none" rtlCol="0">
            <a:spAutoFit/>
          </a:bodyPr>
          <a:lstStyle/>
          <a:p>
            <a:r>
              <a:rPr lang="en-CA" dirty="0"/>
              <a:t>Timestep 5</a:t>
            </a:r>
          </a:p>
        </p:txBody>
      </p:sp>
      <p:sp>
        <p:nvSpPr>
          <p:cNvPr id="9" name="TextBox 8">
            <a:extLst>
              <a:ext uri="{FF2B5EF4-FFF2-40B4-BE49-F238E27FC236}">
                <a16:creationId xmlns:a16="http://schemas.microsoft.com/office/drawing/2014/main" id="{A0F119AF-E26E-A23C-BB88-D5C2BBB4713E}"/>
              </a:ext>
            </a:extLst>
          </p:cNvPr>
          <p:cNvSpPr txBox="1"/>
          <p:nvPr/>
        </p:nvSpPr>
        <p:spPr>
          <a:xfrm>
            <a:off x="8901705" y="231803"/>
            <a:ext cx="1398844" cy="369332"/>
          </a:xfrm>
          <a:prstGeom prst="rect">
            <a:avLst/>
          </a:prstGeom>
          <a:noFill/>
        </p:spPr>
        <p:txBody>
          <a:bodyPr wrap="none" rtlCol="0">
            <a:spAutoFit/>
          </a:bodyPr>
          <a:lstStyle/>
          <a:p>
            <a:r>
              <a:rPr lang="en-CA" dirty="0"/>
              <a:t>Timestep 10</a:t>
            </a:r>
          </a:p>
        </p:txBody>
      </p:sp>
      <p:sp>
        <p:nvSpPr>
          <p:cNvPr id="12" name="TextBox 11">
            <a:extLst>
              <a:ext uri="{FF2B5EF4-FFF2-40B4-BE49-F238E27FC236}">
                <a16:creationId xmlns:a16="http://schemas.microsoft.com/office/drawing/2014/main" id="{C65E9E55-8E3C-B246-B1E6-7EA4A51A5672}"/>
              </a:ext>
            </a:extLst>
          </p:cNvPr>
          <p:cNvSpPr txBox="1"/>
          <p:nvPr/>
        </p:nvSpPr>
        <p:spPr>
          <a:xfrm>
            <a:off x="5082426" y="6419842"/>
            <a:ext cx="1398844" cy="369332"/>
          </a:xfrm>
          <a:prstGeom prst="rect">
            <a:avLst/>
          </a:prstGeom>
          <a:noFill/>
        </p:spPr>
        <p:txBody>
          <a:bodyPr wrap="none" rtlCol="0">
            <a:spAutoFit/>
          </a:bodyPr>
          <a:lstStyle/>
          <a:p>
            <a:r>
              <a:rPr lang="en-CA" dirty="0"/>
              <a:t>Timestep 15</a:t>
            </a:r>
          </a:p>
        </p:txBody>
      </p:sp>
      <p:sp>
        <p:nvSpPr>
          <p:cNvPr id="15" name="TextBox 14">
            <a:extLst>
              <a:ext uri="{FF2B5EF4-FFF2-40B4-BE49-F238E27FC236}">
                <a16:creationId xmlns:a16="http://schemas.microsoft.com/office/drawing/2014/main" id="{71DC2456-733C-F057-FE76-628DDF6AA042}"/>
              </a:ext>
            </a:extLst>
          </p:cNvPr>
          <p:cNvSpPr txBox="1"/>
          <p:nvPr/>
        </p:nvSpPr>
        <p:spPr>
          <a:xfrm>
            <a:off x="8902500" y="6418615"/>
            <a:ext cx="1398844" cy="369332"/>
          </a:xfrm>
          <a:prstGeom prst="rect">
            <a:avLst/>
          </a:prstGeom>
          <a:noFill/>
        </p:spPr>
        <p:txBody>
          <a:bodyPr wrap="none" rtlCol="0">
            <a:spAutoFit/>
          </a:bodyPr>
          <a:lstStyle/>
          <a:p>
            <a:r>
              <a:rPr lang="en-CA" dirty="0"/>
              <a:t>Timestep 20</a:t>
            </a:r>
          </a:p>
        </p:txBody>
      </p:sp>
      <p:pic>
        <p:nvPicPr>
          <p:cNvPr id="7" name="Picture 6">
            <a:extLst>
              <a:ext uri="{FF2B5EF4-FFF2-40B4-BE49-F238E27FC236}">
                <a16:creationId xmlns:a16="http://schemas.microsoft.com/office/drawing/2014/main" id="{EB94FBE6-726A-53A6-910D-E5B7D3B3F270}"/>
              </a:ext>
            </a:extLst>
          </p:cNvPr>
          <p:cNvPicPr>
            <a:picLocks noChangeAspect="1"/>
          </p:cNvPicPr>
          <p:nvPr/>
        </p:nvPicPr>
        <p:blipFill>
          <a:blip r:embed="rId6"/>
          <a:stretch>
            <a:fillRect/>
          </a:stretch>
        </p:blipFill>
        <p:spPr>
          <a:xfrm>
            <a:off x="73565" y="2310580"/>
            <a:ext cx="3140390" cy="3162821"/>
          </a:xfrm>
          <a:prstGeom prst="rect">
            <a:avLst/>
          </a:prstGeom>
        </p:spPr>
      </p:pic>
    </p:spTree>
    <p:extLst>
      <p:ext uri="{BB962C8B-B14F-4D97-AF65-F5344CB8AC3E}">
        <p14:creationId xmlns:p14="http://schemas.microsoft.com/office/powerpoint/2010/main" val="10843355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4E9B47-F8E9-0EBE-7E08-20D20852F699}"/>
            </a:ext>
          </a:extLst>
        </p:cNvPr>
        <p:cNvGrpSpPr/>
        <p:nvPr/>
      </p:nvGrpSpPr>
      <p:grpSpPr>
        <a:xfrm>
          <a:off x="0" y="0"/>
          <a:ext cx="0" cy="0"/>
          <a:chOff x="0" y="0"/>
          <a:chExt cx="0" cy="0"/>
        </a:xfrm>
      </p:grpSpPr>
      <p:pic>
        <p:nvPicPr>
          <p:cNvPr id="11" name="Picture 10">
            <a:extLst>
              <a:ext uri="{FF2B5EF4-FFF2-40B4-BE49-F238E27FC236}">
                <a16:creationId xmlns:a16="http://schemas.microsoft.com/office/drawing/2014/main" id="{291B278C-BD39-D852-96D7-BE969B09FF7F}"/>
              </a:ext>
            </a:extLst>
          </p:cNvPr>
          <p:cNvPicPr>
            <a:picLocks noChangeAspect="1"/>
          </p:cNvPicPr>
          <p:nvPr/>
        </p:nvPicPr>
        <p:blipFill>
          <a:blip r:embed="rId2"/>
          <a:stretch>
            <a:fillRect/>
          </a:stretch>
        </p:blipFill>
        <p:spPr>
          <a:xfrm>
            <a:off x="7732693" y="3800061"/>
            <a:ext cx="4268075" cy="2818273"/>
          </a:xfrm>
          <a:prstGeom prst="rect">
            <a:avLst/>
          </a:prstGeom>
        </p:spPr>
      </p:pic>
      <p:pic>
        <p:nvPicPr>
          <p:cNvPr id="7" name="Picture 6">
            <a:extLst>
              <a:ext uri="{FF2B5EF4-FFF2-40B4-BE49-F238E27FC236}">
                <a16:creationId xmlns:a16="http://schemas.microsoft.com/office/drawing/2014/main" id="{3528358D-CA30-CA76-35AA-DA79E6F4BEE2}"/>
              </a:ext>
            </a:extLst>
          </p:cNvPr>
          <p:cNvPicPr>
            <a:picLocks noChangeAspect="1"/>
          </p:cNvPicPr>
          <p:nvPr/>
        </p:nvPicPr>
        <p:blipFill>
          <a:blip r:embed="rId3"/>
          <a:stretch>
            <a:fillRect/>
          </a:stretch>
        </p:blipFill>
        <p:spPr>
          <a:xfrm>
            <a:off x="3289214" y="866539"/>
            <a:ext cx="4275683" cy="2819831"/>
          </a:xfrm>
          <a:prstGeom prst="rect">
            <a:avLst/>
          </a:prstGeom>
        </p:spPr>
      </p:pic>
      <p:pic>
        <p:nvPicPr>
          <p:cNvPr id="5" name="Picture 4">
            <a:extLst>
              <a:ext uri="{FF2B5EF4-FFF2-40B4-BE49-F238E27FC236}">
                <a16:creationId xmlns:a16="http://schemas.microsoft.com/office/drawing/2014/main" id="{0B333F72-5EA7-7517-9F64-6904990AD1E6}"/>
              </a:ext>
            </a:extLst>
          </p:cNvPr>
          <p:cNvPicPr>
            <a:picLocks noChangeAspect="1"/>
          </p:cNvPicPr>
          <p:nvPr/>
        </p:nvPicPr>
        <p:blipFill>
          <a:blip r:embed="rId4"/>
          <a:stretch>
            <a:fillRect/>
          </a:stretch>
        </p:blipFill>
        <p:spPr>
          <a:xfrm>
            <a:off x="7732693" y="866539"/>
            <a:ext cx="4268075" cy="2817071"/>
          </a:xfrm>
          <a:prstGeom prst="rect">
            <a:avLst/>
          </a:prstGeom>
        </p:spPr>
      </p:pic>
      <p:sp>
        <p:nvSpPr>
          <p:cNvPr id="2" name="Title 1">
            <a:extLst>
              <a:ext uri="{FF2B5EF4-FFF2-40B4-BE49-F238E27FC236}">
                <a16:creationId xmlns:a16="http://schemas.microsoft.com/office/drawing/2014/main" id="{127BA93F-8E5B-1F0F-D28B-509C3CCC2315}"/>
              </a:ext>
            </a:extLst>
          </p:cNvPr>
          <p:cNvSpPr>
            <a:spLocks noGrp="1"/>
          </p:cNvSpPr>
          <p:nvPr>
            <p:ph type="title"/>
          </p:nvPr>
        </p:nvSpPr>
        <p:spPr>
          <a:xfrm>
            <a:off x="542547" y="807613"/>
            <a:ext cx="2202426" cy="1325563"/>
          </a:xfrm>
        </p:spPr>
        <p:txBody>
          <a:bodyPr>
            <a:normAutofit fontScale="90000"/>
          </a:bodyPr>
          <a:lstStyle/>
          <a:p>
            <a:pPr algn="ctr"/>
            <a:r>
              <a:rPr lang="en-CA" dirty="0"/>
              <a:t>Site 57</a:t>
            </a:r>
            <a:br>
              <a:rPr lang="en-CA" dirty="0"/>
            </a:br>
            <a:r>
              <a:rPr lang="en-CA" dirty="0"/>
              <a:t>Transition</a:t>
            </a:r>
          </a:p>
        </p:txBody>
      </p:sp>
      <p:sp>
        <p:nvSpPr>
          <p:cNvPr id="6" name="TextBox 5">
            <a:extLst>
              <a:ext uri="{FF2B5EF4-FFF2-40B4-BE49-F238E27FC236}">
                <a16:creationId xmlns:a16="http://schemas.microsoft.com/office/drawing/2014/main" id="{EC96BFA1-4BA0-DF5C-E027-188F8CFBC633}"/>
              </a:ext>
            </a:extLst>
          </p:cNvPr>
          <p:cNvSpPr txBox="1"/>
          <p:nvPr/>
        </p:nvSpPr>
        <p:spPr>
          <a:xfrm>
            <a:off x="4693882" y="438281"/>
            <a:ext cx="2025363" cy="369332"/>
          </a:xfrm>
          <a:prstGeom prst="rect">
            <a:avLst/>
          </a:prstGeom>
          <a:noFill/>
        </p:spPr>
        <p:txBody>
          <a:bodyPr wrap="none" rtlCol="0">
            <a:spAutoFit/>
          </a:bodyPr>
          <a:lstStyle/>
          <a:p>
            <a:r>
              <a:rPr lang="en-CA" dirty="0"/>
              <a:t>MJJ21 Timestep 10</a:t>
            </a:r>
          </a:p>
        </p:txBody>
      </p:sp>
      <p:sp>
        <p:nvSpPr>
          <p:cNvPr id="9" name="TextBox 8">
            <a:extLst>
              <a:ext uri="{FF2B5EF4-FFF2-40B4-BE49-F238E27FC236}">
                <a16:creationId xmlns:a16="http://schemas.microsoft.com/office/drawing/2014/main" id="{A377F108-4E2E-68D7-8225-91B52E76BC23}"/>
              </a:ext>
            </a:extLst>
          </p:cNvPr>
          <p:cNvSpPr txBox="1"/>
          <p:nvPr/>
        </p:nvSpPr>
        <p:spPr>
          <a:xfrm>
            <a:off x="7840811" y="190711"/>
            <a:ext cx="3380669" cy="646331"/>
          </a:xfrm>
          <a:prstGeom prst="rect">
            <a:avLst/>
          </a:prstGeom>
          <a:noFill/>
        </p:spPr>
        <p:txBody>
          <a:bodyPr wrap="none" rtlCol="0">
            <a:spAutoFit/>
          </a:bodyPr>
          <a:lstStyle/>
          <a:p>
            <a:pPr algn="ctr"/>
            <a:r>
              <a:rPr lang="en-CA" dirty="0"/>
              <a:t>MJJ21 Timestep 13</a:t>
            </a:r>
            <a:br>
              <a:rPr lang="en-CA" dirty="0"/>
            </a:br>
            <a:r>
              <a:rPr lang="en-CA" dirty="0"/>
              <a:t>(equivalent to JAS21 Timestep 1)</a:t>
            </a:r>
          </a:p>
        </p:txBody>
      </p:sp>
      <p:sp>
        <p:nvSpPr>
          <p:cNvPr id="12" name="TextBox 11">
            <a:extLst>
              <a:ext uri="{FF2B5EF4-FFF2-40B4-BE49-F238E27FC236}">
                <a16:creationId xmlns:a16="http://schemas.microsoft.com/office/drawing/2014/main" id="{D3C8C50B-8420-1C03-1C78-248D6B2B448D}"/>
              </a:ext>
            </a:extLst>
          </p:cNvPr>
          <p:cNvSpPr txBox="1"/>
          <p:nvPr/>
        </p:nvSpPr>
        <p:spPr>
          <a:xfrm>
            <a:off x="9084215" y="6569174"/>
            <a:ext cx="1907830" cy="369332"/>
          </a:xfrm>
          <a:prstGeom prst="rect">
            <a:avLst/>
          </a:prstGeom>
          <a:noFill/>
        </p:spPr>
        <p:txBody>
          <a:bodyPr wrap="none" rtlCol="0">
            <a:spAutoFit/>
          </a:bodyPr>
          <a:lstStyle/>
          <a:p>
            <a:r>
              <a:rPr lang="en-CA" dirty="0"/>
              <a:t>JAS21 Timestep 1</a:t>
            </a:r>
          </a:p>
        </p:txBody>
      </p:sp>
      <p:pic>
        <p:nvPicPr>
          <p:cNvPr id="3" name="Picture 2">
            <a:extLst>
              <a:ext uri="{FF2B5EF4-FFF2-40B4-BE49-F238E27FC236}">
                <a16:creationId xmlns:a16="http://schemas.microsoft.com/office/drawing/2014/main" id="{B528E323-D155-2CFB-657D-6E77EAB738EF}"/>
              </a:ext>
            </a:extLst>
          </p:cNvPr>
          <p:cNvPicPr>
            <a:picLocks noChangeAspect="1"/>
          </p:cNvPicPr>
          <p:nvPr/>
        </p:nvPicPr>
        <p:blipFill>
          <a:blip r:embed="rId5"/>
          <a:stretch>
            <a:fillRect/>
          </a:stretch>
        </p:blipFill>
        <p:spPr>
          <a:xfrm>
            <a:off x="73565" y="2310580"/>
            <a:ext cx="3140390" cy="3162821"/>
          </a:xfrm>
          <a:prstGeom prst="rect">
            <a:avLst/>
          </a:prstGeom>
        </p:spPr>
      </p:pic>
    </p:spTree>
    <p:extLst>
      <p:ext uri="{BB962C8B-B14F-4D97-AF65-F5344CB8AC3E}">
        <p14:creationId xmlns:p14="http://schemas.microsoft.com/office/powerpoint/2010/main" val="268438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6F3689-71FE-8B3D-D5C3-A83073BC2971}"/>
            </a:ext>
          </a:extLst>
        </p:cNvPr>
        <p:cNvGrpSpPr/>
        <p:nvPr/>
      </p:nvGrpSpPr>
      <p:grpSpPr>
        <a:xfrm>
          <a:off x="0" y="0"/>
          <a:ext cx="0" cy="0"/>
          <a:chOff x="0" y="0"/>
          <a:chExt cx="0" cy="0"/>
        </a:xfrm>
      </p:grpSpPr>
      <p:pic>
        <p:nvPicPr>
          <p:cNvPr id="17" name="Picture 16">
            <a:extLst>
              <a:ext uri="{FF2B5EF4-FFF2-40B4-BE49-F238E27FC236}">
                <a16:creationId xmlns:a16="http://schemas.microsoft.com/office/drawing/2014/main" id="{A80E22E4-2F6E-D89C-25D3-AA1892AA8607}"/>
              </a:ext>
            </a:extLst>
          </p:cNvPr>
          <p:cNvPicPr>
            <a:picLocks noChangeAspect="1"/>
          </p:cNvPicPr>
          <p:nvPr/>
        </p:nvPicPr>
        <p:blipFill>
          <a:blip r:embed="rId2"/>
          <a:stretch>
            <a:fillRect/>
          </a:stretch>
        </p:blipFill>
        <p:spPr>
          <a:xfrm>
            <a:off x="7842751" y="3624916"/>
            <a:ext cx="4275683" cy="2831578"/>
          </a:xfrm>
          <a:prstGeom prst="rect">
            <a:avLst/>
          </a:prstGeom>
        </p:spPr>
      </p:pic>
      <p:pic>
        <p:nvPicPr>
          <p:cNvPr id="13" name="Picture 12">
            <a:extLst>
              <a:ext uri="{FF2B5EF4-FFF2-40B4-BE49-F238E27FC236}">
                <a16:creationId xmlns:a16="http://schemas.microsoft.com/office/drawing/2014/main" id="{8983783E-86C2-E125-6FDB-ACAF529142F5}"/>
              </a:ext>
            </a:extLst>
          </p:cNvPr>
          <p:cNvPicPr>
            <a:picLocks noChangeAspect="1"/>
          </p:cNvPicPr>
          <p:nvPr/>
        </p:nvPicPr>
        <p:blipFill>
          <a:blip r:embed="rId3"/>
          <a:stretch>
            <a:fillRect/>
          </a:stretch>
        </p:blipFill>
        <p:spPr>
          <a:xfrm>
            <a:off x="3251673" y="3624915"/>
            <a:ext cx="4288271" cy="2819831"/>
          </a:xfrm>
          <a:prstGeom prst="rect">
            <a:avLst/>
          </a:prstGeom>
        </p:spPr>
      </p:pic>
      <p:pic>
        <p:nvPicPr>
          <p:cNvPr id="8" name="Picture 7">
            <a:extLst>
              <a:ext uri="{FF2B5EF4-FFF2-40B4-BE49-F238E27FC236}">
                <a16:creationId xmlns:a16="http://schemas.microsoft.com/office/drawing/2014/main" id="{9DD3C1C0-2C33-F8A7-B23A-48C95D1E0166}"/>
              </a:ext>
            </a:extLst>
          </p:cNvPr>
          <p:cNvPicPr>
            <a:picLocks noChangeAspect="1"/>
          </p:cNvPicPr>
          <p:nvPr/>
        </p:nvPicPr>
        <p:blipFill>
          <a:blip r:embed="rId4"/>
          <a:stretch>
            <a:fillRect/>
          </a:stretch>
        </p:blipFill>
        <p:spPr>
          <a:xfrm>
            <a:off x="7842751" y="664191"/>
            <a:ext cx="4275684" cy="2824500"/>
          </a:xfrm>
          <a:prstGeom prst="rect">
            <a:avLst/>
          </a:prstGeom>
        </p:spPr>
      </p:pic>
      <p:pic>
        <p:nvPicPr>
          <p:cNvPr id="4" name="Picture 3">
            <a:extLst>
              <a:ext uri="{FF2B5EF4-FFF2-40B4-BE49-F238E27FC236}">
                <a16:creationId xmlns:a16="http://schemas.microsoft.com/office/drawing/2014/main" id="{C8EFD852-AE77-2AB5-A397-132A6031BC4F}"/>
              </a:ext>
            </a:extLst>
          </p:cNvPr>
          <p:cNvPicPr>
            <a:picLocks noChangeAspect="1"/>
          </p:cNvPicPr>
          <p:nvPr/>
        </p:nvPicPr>
        <p:blipFill>
          <a:blip r:embed="rId5"/>
          <a:stretch>
            <a:fillRect/>
          </a:stretch>
        </p:blipFill>
        <p:spPr>
          <a:xfrm>
            <a:off x="3251673" y="668860"/>
            <a:ext cx="4279341" cy="2819831"/>
          </a:xfrm>
          <a:prstGeom prst="rect">
            <a:avLst/>
          </a:prstGeom>
        </p:spPr>
      </p:pic>
      <p:sp>
        <p:nvSpPr>
          <p:cNvPr id="2" name="Title 1">
            <a:extLst>
              <a:ext uri="{FF2B5EF4-FFF2-40B4-BE49-F238E27FC236}">
                <a16:creationId xmlns:a16="http://schemas.microsoft.com/office/drawing/2014/main" id="{CF07FBCB-9CFF-64BD-B2F6-749B3182A3F9}"/>
              </a:ext>
            </a:extLst>
          </p:cNvPr>
          <p:cNvSpPr>
            <a:spLocks noGrp="1"/>
          </p:cNvSpPr>
          <p:nvPr>
            <p:ph type="title"/>
          </p:nvPr>
        </p:nvSpPr>
        <p:spPr>
          <a:xfrm>
            <a:off x="676543" y="721817"/>
            <a:ext cx="1940305" cy="1325563"/>
          </a:xfrm>
        </p:spPr>
        <p:txBody>
          <a:bodyPr>
            <a:normAutofit/>
          </a:bodyPr>
          <a:lstStyle/>
          <a:p>
            <a:pPr algn="ctr"/>
            <a:r>
              <a:rPr lang="en-CA" dirty="0"/>
              <a:t>Site 57</a:t>
            </a:r>
            <a:br>
              <a:rPr lang="en-CA" dirty="0"/>
            </a:br>
            <a:r>
              <a:rPr lang="en-CA" dirty="0"/>
              <a:t>JAS21</a:t>
            </a:r>
          </a:p>
        </p:txBody>
      </p:sp>
      <p:sp>
        <p:nvSpPr>
          <p:cNvPr id="6" name="TextBox 5">
            <a:extLst>
              <a:ext uri="{FF2B5EF4-FFF2-40B4-BE49-F238E27FC236}">
                <a16:creationId xmlns:a16="http://schemas.microsoft.com/office/drawing/2014/main" id="{9F96C187-A401-F869-F5B1-4A7F27C8D149}"/>
              </a:ext>
            </a:extLst>
          </p:cNvPr>
          <p:cNvSpPr txBox="1"/>
          <p:nvPr/>
        </p:nvSpPr>
        <p:spPr>
          <a:xfrm>
            <a:off x="5085566" y="301856"/>
            <a:ext cx="1275414" cy="369332"/>
          </a:xfrm>
          <a:prstGeom prst="rect">
            <a:avLst/>
          </a:prstGeom>
          <a:noFill/>
        </p:spPr>
        <p:txBody>
          <a:bodyPr wrap="none" rtlCol="0">
            <a:spAutoFit/>
          </a:bodyPr>
          <a:lstStyle/>
          <a:p>
            <a:r>
              <a:rPr lang="en-CA" dirty="0"/>
              <a:t>Timestep 5</a:t>
            </a:r>
          </a:p>
        </p:txBody>
      </p:sp>
      <p:sp>
        <p:nvSpPr>
          <p:cNvPr id="9" name="TextBox 8">
            <a:extLst>
              <a:ext uri="{FF2B5EF4-FFF2-40B4-BE49-F238E27FC236}">
                <a16:creationId xmlns:a16="http://schemas.microsoft.com/office/drawing/2014/main" id="{29556BDC-E5B0-4FE0-A002-F89FE55A36CA}"/>
              </a:ext>
            </a:extLst>
          </p:cNvPr>
          <p:cNvSpPr txBox="1"/>
          <p:nvPr/>
        </p:nvSpPr>
        <p:spPr>
          <a:xfrm>
            <a:off x="8901705" y="301856"/>
            <a:ext cx="1398844" cy="369332"/>
          </a:xfrm>
          <a:prstGeom prst="rect">
            <a:avLst/>
          </a:prstGeom>
          <a:noFill/>
        </p:spPr>
        <p:txBody>
          <a:bodyPr wrap="none" rtlCol="0">
            <a:spAutoFit/>
          </a:bodyPr>
          <a:lstStyle/>
          <a:p>
            <a:r>
              <a:rPr lang="en-CA" dirty="0"/>
              <a:t>Timestep 10</a:t>
            </a:r>
          </a:p>
        </p:txBody>
      </p:sp>
      <p:sp>
        <p:nvSpPr>
          <p:cNvPr id="12" name="TextBox 11">
            <a:extLst>
              <a:ext uri="{FF2B5EF4-FFF2-40B4-BE49-F238E27FC236}">
                <a16:creationId xmlns:a16="http://schemas.microsoft.com/office/drawing/2014/main" id="{0BCBEB65-A401-D4C5-C609-9C3D316F31B7}"/>
              </a:ext>
            </a:extLst>
          </p:cNvPr>
          <p:cNvSpPr txBox="1"/>
          <p:nvPr/>
        </p:nvSpPr>
        <p:spPr>
          <a:xfrm>
            <a:off x="5085566" y="6488668"/>
            <a:ext cx="1398844" cy="369332"/>
          </a:xfrm>
          <a:prstGeom prst="rect">
            <a:avLst/>
          </a:prstGeom>
          <a:noFill/>
        </p:spPr>
        <p:txBody>
          <a:bodyPr wrap="none" rtlCol="0">
            <a:spAutoFit/>
          </a:bodyPr>
          <a:lstStyle/>
          <a:p>
            <a:r>
              <a:rPr lang="en-CA" dirty="0"/>
              <a:t>Timestep 15</a:t>
            </a:r>
          </a:p>
        </p:txBody>
      </p:sp>
      <p:sp>
        <p:nvSpPr>
          <p:cNvPr id="15" name="TextBox 14">
            <a:extLst>
              <a:ext uri="{FF2B5EF4-FFF2-40B4-BE49-F238E27FC236}">
                <a16:creationId xmlns:a16="http://schemas.microsoft.com/office/drawing/2014/main" id="{273BCE96-AC4D-77DE-8327-BD83EA0593B0}"/>
              </a:ext>
            </a:extLst>
          </p:cNvPr>
          <p:cNvSpPr txBox="1"/>
          <p:nvPr/>
        </p:nvSpPr>
        <p:spPr>
          <a:xfrm>
            <a:off x="8905640" y="6488668"/>
            <a:ext cx="1398844" cy="369332"/>
          </a:xfrm>
          <a:prstGeom prst="rect">
            <a:avLst/>
          </a:prstGeom>
          <a:noFill/>
        </p:spPr>
        <p:txBody>
          <a:bodyPr wrap="none" rtlCol="0">
            <a:spAutoFit/>
          </a:bodyPr>
          <a:lstStyle/>
          <a:p>
            <a:r>
              <a:rPr lang="en-CA" dirty="0"/>
              <a:t>Timestep 20</a:t>
            </a:r>
          </a:p>
        </p:txBody>
      </p:sp>
      <p:pic>
        <p:nvPicPr>
          <p:cNvPr id="3" name="Picture 2">
            <a:extLst>
              <a:ext uri="{FF2B5EF4-FFF2-40B4-BE49-F238E27FC236}">
                <a16:creationId xmlns:a16="http://schemas.microsoft.com/office/drawing/2014/main" id="{AE92228B-8B6F-CB3A-BE32-A0DC503978F0}"/>
              </a:ext>
            </a:extLst>
          </p:cNvPr>
          <p:cNvPicPr>
            <a:picLocks noChangeAspect="1"/>
          </p:cNvPicPr>
          <p:nvPr/>
        </p:nvPicPr>
        <p:blipFill>
          <a:blip r:embed="rId6"/>
          <a:stretch>
            <a:fillRect/>
          </a:stretch>
        </p:blipFill>
        <p:spPr>
          <a:xfrm>
            <a:off x="73565" y="2310580"/>
            <a:ext cx="3140390" cy="3162821"/>
          </a:xfrm>
          <a:prstGeom prst="rect">
            <a:avLst/>
          </a:prstGeom>
        </p:spPr>
      </p:pic>
    </p:spTree>
    <p:extLst>
      <p:ext uri="{BB962C8B-B14F-4D97-AF65-F5344CB8AC3E}">
        <p14:creationId xmlns:p14="http://schemas.microsoft.com/office/powerpoint/2010/main" val="14130102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921654-8145-7D2D-B59D-B257F2AE1222}"/>
            </a:ext>
          </a:extLst>
        </p:cNvPr>
        <p:cNvGrpSpPr/>
        <p:nvPr/>
      </p:nvGrpSpPr>
      <p:grpSpPr>
        <a:xfrm>
          <a:off x="0" y="0"/>
          <a:ext cx="0" cy="0"/>
          <a:chOff x="0" y="0"/>
          <a:chExt cx="0" cy="0"/>
        </a:xfrm>
      </p:grpSpPr>
      <p:pic>
        <p:nvPicPr>
          <p:cNvPr id="18" name="Picture 17">
            <a:extLst>
              <a:ext uri="{FF2B5EF4-FFF2-40B4-BE49-F238E27FC236}">
                <a16:creationId xmlns:a16="http://schemas.microsoft.com/office/drawing/2014/main" id="{A9177B88-FBB1-ED94-7EDD-6D7A4C1E21DB}"/>
              </a:ext>
            </a:extLst>
          </p:cNvPr>
          <p:cNvPicPr>
            <a:picLocks noChangeAspect="1"/>
          </p:cNvPicPr>
          <p:nvPr/>
        </p:nvPicPr>
        <p:blipFill>
          <a:blip r:embed="rId2"/>
          <a:stretch>
            <a:fillRect/>
          </a:stretch>
        </p:blipFill>
        <p:spPr>
          <a:xfrm>
            <a:off x="3627732" y="3556098"/>
            <a:ext cx="4088973" cy="2812708"/>
          </a:xfrm>
          <a:prstGeom prst="rect">
            <a:avLst/>
          </a:prstGeom>
        </p:spPr>
      </p:pic>
      <p:pic>
        <p:nvPicPr>
          <p:cNvPr id="14" name="Picture 13">
            <a:extLst>
              <a:ext uri="{FF2B5EF4-FFF2-40B4-BE49-F238E27FC236}">
                <a16:creationId xmlns:a16="http://schemas.microsoft.com/office/drawing/2014/main" id="{4A341DFF-CEDC-F71F-125A-7C7E374CA4C9}"/>
              </a:ext>
            </a:extLst>
          </p:cNvPr>
          <p:cNvPicPr>
            <a:picLocks noChangeAspect="1"/>
          </p:cNvPicPr>
          <p:nvPr/>
        </p:nvPicPr>
        <p:blipFill>
          <a:blip r:embed="rId3"/>
          <a:stretch>
            <a:fillRect/>
          </a:stretch>
        </p:blipFill>
        <p:spPr>
          <a:xfrm>
            <a:off x="8035244" y="3556098"/>
            <a:ext cx="4083191" cy="2812708"/>
          </a:xfrm>
          <a:prstGeom prst="rect">
            <a:avLst/>
          </a:prstGeom>
        </p:spPr>
      </p:pic>
      <p:pic>
        <p:nvPicPr>
          <p:cNvPr id="10" name="Picture 9">
            <a:extLst>
              <a:ext uri="{FF2B5EF4-FFF2-40B4-BE49-F238E27FC236}">
                <a16:creationId xmlns:a16="http://schemas.microsoft.com/office/drawing/2014/main" id="{6C722BD7-CE72-A05E-E40E-4C939191AA3D}"/>
              </a:ext>
            </a:extLst>
          </p:cNvPr>
          <p:cNvPicPr>
            <a:picLocks noChangeAspect="1"/>
          </p:cNvPicPr>
          <p:nvPr/>
        </p:nvPicPr>
        <p:blipFill>
          <a:blip r:embed="rId4"/>
          <a:stretch>
            <a:fillRect/>
          </a:stretch>
        </p:blipFill>
        <p:spPr>
          <a:xfrm>
            <a:off x="8035244" y="601135"/>
            <a:ext cx="4081599" cy="2812708"/>
          </a:xfrm>
          <a:prstGeom prst="rect">
            <a:avLst/>
          </a:prstGeom>
        </p:spPr>
      </p:pic>
      <p:pic>
        <p:nvPicPr>
          <p:cNvPr id="5" name="Picture 4">
            <a:extLst>
              <a:ext uri="{FF2B5EF4-FFF2-40B4-BE49-F238E27FC236}">
                <a16:creationId xmlns:a16="http://schemas.microsoft.com/office/drawing/2014/main" id="{9306A26F-66CA-DF8C-05A3-F9819FBDBF7C}"/>
              </a:ext>
            </a:extLst>
          </p:cNvPr>
          <p:cNvPicPr>
            <a:picLocks noChangeAspect="1"/>
          </p:cNvPicPr>
          <p:nvPr/>
        </p:nvPicPr>
        <p:blipFill>
          <a:blip r:embed="rId5"/>
          <a:stretch>
            <a:fillRect/>
          </a:stretch>
        </p:blipFill>
        <p:spPr>
          <a:xfrm>
            <a:off x="3651957" y="601135"/>
            <a:ext cx="4064749" cy="2812708"/>
          </a:xfrm>
          <a:prstGeom prst="rect">
            <a:avLst/>
          </a:prstGeom>
        </p:spPr>
      </p:pic>
      <p:sp>
        <p:nvSpPr>
          <p:cNvPr id="2" name="Title 1">
            <a:extLst>
              <a:ext uri="{FF2B5EF4-FFF2-40B4-BE49-F238E27FC236}">
                <a16:creationId xmlns:a16="http://schemas.microsoft.com/office/drawing/2014/main" id="{D79002A7-D09B-E412-1F9C-30B8DE8AAD07}"/>
              </a:ext>
            </a:extLst>
          </p:cNvPr>
          <p:cNvSpPr>
            <a:spLocks noGrp="1"/>
          </p:cNvSpPr>
          <p:nvPr>
            <p:ph type="title"/>
          </p:nvPr>
        </p:nvSpPr>
        <p:spPr>
          <a:xfrm>
            <a:off x="863357" y="780249"/>
            <a:ext cx="1940305" cy="1325563"/>
          </a:xfrm>
        </p:spPr>
        <p:txBody>
          <a:bodyPr>
            <a:normAutofit/>
          </a:bodyPr>
          <a:lstStyle/>
          <a:p>
            <a:pPr algn="ctr"/>
            <a:r>
              <a:rPr lang="en-CA" dirty="0"/>
              <a:t>Site 83</a:t>
            </a:r>
            <a:br>
              <a:rPr lang="en-CA" dirty="0"/>
            </a:br>
            <a:r>
              <a:rPr lang="en-CA" dirty="0"/>
              <a:t>MJJ21</a:t>
            </a:r>
          </a:p>
        </p:txBody>
      </p:sp>
      <p:sp>
        <p:nvSpPr>
          <p:cNvPr id="6" name="TextBox 5">
            <a:extLst>
              <a:ext uri="{FF2B5EF4-FFF2-40B4-BE49-F238E27FC236}">
                <a16:creationId xmlns:a16="http://schemas.microsoft.com/office/drawing/2014/main" id="{2B8C4A7C-CFF5-B738-6762-58EF6777AFE7}"/>
              </a:ext>
            </a:extLst>
          </p:cNvPr>
          <p:cNvSpPr txBox="1"/>
          <p:nvPr/>
        </p:nvSpPr>
        <p:spPr>
          <a:xfrm>
            <a:off x="5274917" y="231803"/>
            <a:ext cx="1275414" cy="369332"/>
          </a:xfrm>
          <a:prstGeom prst="rect">
            <a:avLst/>
          </a:prstGeom>
          <a:noFill/>
        </p:spPr>
        <p:txBody>
          <a:bodyPr wrap="none" rtlCol="0">
            <a:spAutoFit/>
          </a:bodyPr>
          <a:lstStyle/>
          <a:p>
            <a:r>
              <a:rPr lang="en-CA" dirty="0"/>
              <a:t>Timestep 5</a:t>
            </a:r>
          </a:p>
        </p:txBody>
      </p:sp>
      <p:sp>
        <p:nvSpPr>
          <p:cNvPr id="9" name="TextBox 8">
            <a:extLst>
              <a:ext uri="{FF2B5EF4-FFF2-40B4-BE49-F238E27FC236}">
                <a16:creationId xmlns:a16="http://schemas.microsoft.com/office/drawing/2014/main" id="{0A945F40-4A34-556A-8EB8-68BB8B97ED56}"/>
              </a:ext>
            </a:extLst>
          </p:cNvPr>
          <p:cNvSpPr txBox="1"/>
          <p:nvPr/>
        </p:nvSpPr>
        <p:spPr>
          <a:xfrm>
            <a:off x="9091056" y="231803"/>
            <a:ext cx="1398844" cy="369332"/>
          </a:xfrm>
          <a:prstGeom prst="rect">
            <a:avLst/>
          </a:prstGeom>
          <a:noFill/>
        </p:spPr>
        <p:txBody>
          <a:bodyPr wrap="none" rtlCol="0">
            <a:spAutoFit/>
          </a:bodyPr>
          <a:lstStyle/>
          <a:p>
            <a:r>
              <a:rPr lang="en-CA" dirty="0"/>
              <a:t>Timestep 10</a:t>
            </a:r>
          </a:p>
        </p:txBody>
      </p:sp>
      <p:sp>
        <p:nvSpPr>
          <p:cNvPr id="12" name="TextBox 11">
            <a:extLst>
              <a:ext uri="{FF2B5EF4-FFF2-40B4-BE49-F238E27FC236}">
                <a16:creationId xmlns:a16="http://schemas.microsoft.com/office/drawing/2014/main" id="{17F21060-7D2D-2323-13A5-9251AA9DD423}"/>
              </a:ext>
            </a:extLst>
          </p:cNvPr>
          <p:cNvSpPr txBox="1"/>
          <p:nvPr/>
        </p:nvSpPr>
        <p:spPr>
          <a:xfrm>
            <a:off x="5274917" y="6419842"/>
            <a:ext cx="1398844" cy="369332"/>
          </a:xfrm>
          <a:prstGeom prst="rect">
            <a:avLst/>
          </a:prstGeom>
          <a:noFill/>
        </p:spPr>
        <p:txBody>
          <a:bodyPr wrap="none" rtlCol="0">
            <a:spAutoFit/>
          </a:bodyPr>
          <a:lstStyle/>
          <a:p>
            <a:r>
              <a:rPr lang="en-CA" dirty="0"/>
              <a:t>Timestep 14</a:t>
            </a:r>
          </a:p>
        </p:txBody>
      </p:sp>
      <p:sp>
        <p:nvSpPr>
          <p:cNvPr id="15" name="TextBox 14">
            <a:extLst>
              <a:ext uri="{FF2B5EF4-FFF2-40B4-BE49-F238E27FC236}">
                <a16:creationId xmlns:a16="http://schemas.microsoft.com/office/drawing/2014/main" id="{721DD6BA-4940-4D42-D988-62A958F673A4}"/>
              </a:ext>
            </a:extLst>
          </p:cNvPr>
          <p:cNvSpPr txBox="1"/>
          <p:nvPr/>
        </p:nvSpPr>
        <p:spPr>
          <a:xfrm>
            <a:off x="9094991" y="6418615"/>
            <a:ext cx="1398844" cy="369332"/>
          </a:xfrm>
          <a:prstGeom prst="rect">
            <a:avLst/>
          </a:prstGeom>
          <a:noFill/>
        </p:spPr>
        <p:txBody>
          <a:bodyPr wrap="none" rtlCol="0">
            <a:spAutoFit/>
          </a:bodyPr>
          <a:lstStyle/>
          <a:p>
            <a:r>
              <a:rPr lang="en-CA" dirty="0"/>
              <a:t>Timestep 20</a:t>
            </a:r>
          </a:p>
        </p:txBody>
      </p:sp>
      <p:pic>
        <p:nvPicPr>
          <p:cNvPr id="7" name="Picture 6">
            <a:extLst>
              <a:ext uri="{FF2B5EF4-FFF2-40B4-BE49-F238E27FC236}">
                <a16:creationId xmlns:a16="http://schemas.microsoft.com/office/drawing/2014/main" id="{9678D9BA-A49D-B3E8-2547-9A9EB522DF5C}"/>
              </a:ext>
            </a:extLst>
          </p:cNvPr>
          <p:cNvPicPr>
            <a:picLocks noChangeAspect="1"/>
          </p:cNvPicPr>
          <p:nvPr/>
        </p:nvPicPr>
        <p:blipFill>
          <a:blip r:embed="rId6"/>
          <a:stretch>
            <a:fillRect/>
          </a:stretch>
        </p:blipFill>
        <p:spPr>
          <a:xfrm>
            <a:off x="73565" y="2408903"/>
            <a:ext cx="3519890" cy="3167901"/>
          </a:xfrm>
          <a:prstGeom prst="rect">
            <a:avLst/>
          </a:prstGeom>
        </p:spPr>
      </p:pic>
    </p:spTree>
    <p:extLst>
      <p:ext uri="{BB962C8B-B14F-4D97-AF65-F5344CB8AC3E}">
        <p14:creationId xmlns:p14="http://schemas.microsoft.com/office/powerpoint/2010/main" val="31849490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213B12-7AFD-38A4-E246-BEBF739FF2A4}"/>
            </a:ext>
          </a:extLst>
        </p:cNvPr>
        <p:cNvGrpSpPr/>
        <p:nvPr/>
      </p:nvGrpSpPr>
      <p:grpSpPr>
        <a:xfrm>
          <a:off x="0" y="0"/>
          <a:ext cx="0" cy="0"/>
          <a:chOff x="0" y="0"/>
          <a:chExt cx="0" cy="0"/>
        </a:xfrm>
      </p:grpSpPr>
      <p:pic>
        <p:nvPicPr>
          <p:cNvPr id="8" name="Picture 7">
            <a:extLst>
              <a:ext uri="{FF2B5EF4-FFF2-40B4-BE49-F238E27FC236}">
                <a16:creationId xmlns:a16="http://schemas.microsoft.com/office/drawing/2014/main" id="{4DC1602E-5CDA-7B86-ED0C-F03328C8C427}"/>
              </a:ext>
            </a:extLst>
          </p:cNvPr>
          <p:cNvPicPr>
            <a:picLocks noChangeAspect="1"/>
          </p:cNvPicPr>
          <p:nvPr/>
        </p:nvPicPr>
        <p:blipFill>
          <a:blip r:embed="rId2"/>
          <a:stretch>
            <a:fillRect/>
          </a:stretch>
        </p:blipFill>
        <p:spPr>
          <a:xfrm>
            <a:off x="4540753" y="3680630"/>
            <a:ext cx="4100540" cy="2812708"/>
          </a:xfrm>
          <a:prstGeom prst="rect">
            <a:avLst/>
          </a:prstGeom>
        </p:spPr>
      </p:pic>
      <p:sp>
        <p:nvSpPr>
          <p:cNvPr id="2" name="Title 1">
            <a:extLst>
              <a:ext uri="{FF2B5EF4-FFF2-40B4-BE49-F238E27FC236}">
                <a16:creationId xmlns:a16="http://schemas.microsoft.com/office/drawing/2014/main" id="{6AB2C616-AF6C-CD36-7B66-191837B8C0D3}"/>
              </a:ext>
            </a:extLst>
          </p:cNvPr>
          <p:cNvSpPr>
            <a:spLocks noGrp="1"/>
          </p:cNvSpPr>
          <p:nvPr>
            <p:ph type="title"/>
          </p:nvPr>
        </p:nvSpPr>
        <p:spPr>
          <a:xfrm>
            <a:off x="849964" y="724217"/>
            <a:ext cx="2202426" cy="1325563"/>
          </a:xfrm>
        </p:spPr>
        <p:txBody>
          <a:bodyPr>
            <a:normAutofit fontScale="90000"/>
          </a:bodyPr>
          <a:lstStyle/>
          <a:p>
            <a:pPr algn="ctr"/>
            <a:r>
              <a:rPr lang="en-CA" dirty="0"/>
              <a:t>Site 83</a:t>
            </a:r>
            <a:br>
              <a:rPr lang="en-CA" dirty="0"/>
            </a:br>
            <a:r>
              <a:rPr lang="en-CA" dirty="0"/>
              <a:t>Transition</a:t>
            </a:r>
          </a:p>
        </p:txBody>
      </p:sp>
      <p:sp>
        <p:nvSpPr>
          <p:cNvPr id="6" name="TextBox 5">
            <a:extLst>
              <a:ext uri="{FF2B5EF4-FFF2-40B4-BE49-F238E27FC236}">
                <a16:creationId xmlns:a16="http://schemas.microsoft.com/office/drawing/2014/main" id="{8726BDAF-68C7-F21E-2615-D4898D85A8D0}"/>
              </a:ext>
            </a:extLst>
          </p:cNvPr>
          <p:cNvSpPr txBox="1"/>
          <p:nvPr/>
        </p:nvSpPr>
        <p:spPr>
          <a:xfrm>
            <a:off x="4894904" y="77886"/>
            <a:ext cx="3380669" cy="646331"/>
          </a:xfrm>
          <a:prstGeom prst="rect">
            <a:avLst/>
          </a:prstGeom>
          <a:noFill/>
        </p:spPr>
        <p:txBody>
          <a:bodyPr wrap="none" rtlCol="0">
            <a:spAutoFit/>
          </a:bodyPr>
          <a:lstStyle/>
          <a:p>
            <a:pPr algn="ctr"/>
            <a:r>
              <a:rPr lang="en-CA" dirty="0"/>
              <a:t>MJJ21 Timestep 14</a:t>
            </a:r>
            <a:br>
              <a:rPr lang="en-CA" dirty="0"/>
            </a:br>
            <a:r>
              <a:rPr lang="en-CA" dirty="0"/>
              <a:t>(equivalent to JAS21 Timestep 2)</a:t>
            </a:r>
          </a:p>
        </p:txBody>
      </p:sp>
      <p:sp>
        <p:nvSpPr>
          <p:cNvPr id="12" name="TextBox 11">
            <a:extLst>
              <a:ext uri="{FF2B5EF4-FFF2-40B4-BE49-F238E27FC236}">
                <a16:creationId xmlns:a16="http://schemas.microsoft.com/office/drawing/2014/main" id="{501208BA-695D-289F-1989-82487031D10A}"/>
              </a:ext>
            </a:extLst>
          </p:cNvPr>
          <p:cNvSpPr txBox="1"/>
          <p:nvPr/>
        </p:nvSpPr>
        <p:spPr>
          <a:xfrm>
            <a:off x="5631323" y="6493338"/>
            <a:ext cx="1907830" cy="369332"/>
          </a:xfrm>
          <a:prstGeom prst="rect">
            <a:avLst/>
          </a:prstGeom>
          <a:noFill/>
        </p:spPr>
        <p:txBody>
          <a:bodyPr wrap="none" rtlCol="0">
            <a:spAutoFit/>
          </a:bodyPr>
          <a:lstStyle/>
          <a:p>
            <a:r>
              <a:rPr lang="en-CA" dirty="0"/>
              <a:t>JAS21 Timestep 2</a:t>
            </a:r>
          </a:p>
        </p:txBody>
      </p:sp>
      <p:pic>
        <p:nvPicPr>
          <p:cNvPr id="3" name="Picture 2">
            <a:extLst>
              <a:ext uri="{FF2B5EF4-FFF2-40B4-BE49-F238E27FC236}">
                <a16:creationId xmlns:a16="http://schemas.microsoft.com/office/drawing/2014/main" id="{3530546E-7F3D-69F7-9CF1-71587383574F}"/>
              </a:ext>
            </a:extLst>
          </p:cNvPr>
          <p:cNvPicPr>
            <a:picLocks noChangeAspect="1"/>
          </p:cNvPicPr>
          <p:nvPr/>
        </p:nvPicPr>
        <p:blipFill>
          <a:blip r:embed="rId3"/>
          <a:stretch>
            <a:fillRect/>
          </a:stretch>
        </p:blipFill>
        <p:spPr>
          <a:xfrm>
            <a:off x="4540753" y="724217"/>
            <a:ext cx="4088973" cy="2812708"/>
          </a:xfrm>
          <a:prstGeom prst="rect">
            <a:avLst/>
          </a:prstGeom>
        </p:spPr>
      </p:pic>
      <p:pic>
        <p:nvPicPr>
          <p:cNvPr id="4" name="Picture 3">
            <a:extLst>
              <a:ext uri="{FF2B5EF4-FFF2-40B4-BE49-F238E27FC236}">
                <a16:creationId xmlns:a16="http://schemas.microsoft.com/office/drawing/2014/main" id="{16F0E4D1-A342-3CEB-F0B7-8DD0193CBF31}"/>
              </a:ext>
            </a:extLst>
          </p:cNvPr>
          <p:cNvPicPr>
            <a:picLocks noChangeAspect="1"/>
          </p:cNvPicPr>
          <p:nvPr/>
        </p:nvPicPr>
        <p:blipFill>
          <a:blip r:embed="rId4"/>
          <a:stretch>
            <a:fillRect/>
          </a:stretch>
        </p:blipFill>
        <p:spPr>
          <a:xfrm>
            <a:off x="191232" y="2438400"/>
            <a:ext cx="3519890" cy="3167901"/>
          </a:xfrm>
          <a:prstGeom prst="rect">
            <a:avLst/>
          </a:prstGeom>
        </p:spPr>
      </p:pic>
    </p:spTree>
    <p:extLst>
      <p:ext uri="{BB962C8B-B14F-4D97-AF65-F5344CB8AC3E}">
        <p14:creationId xmlns:p14="http://schemas.microsoft.com/office/powerpoint/2010/main" val="11769954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BB2DC-F91B-93C8-238D-1869D25A6531}"/>
            </a:ext>
          </a:extLst>
        </p:cNvPr>
        <p:cNvGrpSpPr/>
        <p:nvPr/>
      </p:nvGrpSpPr>
      <p:grpSpPr>
        <a:xfrm>
          <a:off x="0" y="0"/>
          <a:ext cx="0" cy="0"/>
          <a:chOff x="0" y="0"/>
          <a:chExt cx="0" cy="0"/>
        </a:xfrm>
      </p:grpSpPr>
      <p:pic>
        <p:nvPicPr>
          <p:cNvPr id="17" name="Picture 16">
            <a:extLst>
              <a:ext uri="{FF2B5EF4-FFF2-40B4-BE49-F238E27FC236}">
                <a16:creationId xmlns:a16="http://schemas.microsoft.com/office/drawing/2014/main" id="{2B8D25A1-34E4-7BD0-B4D9-A04AEED7239D}"/>
              </a:ext>
            </a:extLst>
          </p:cNvPr>
          <p:cNvPicPr>
            <a:picLocks noChangeAspect="1"/>
          </p:cNvPicPr>
          <p:nvPr/>
        </p:nvPicPr>
        <p:blipFill>
          <a:blip r:embed="rId2"/>
          <a:stretch>
            <a:fillRect/>
          </a:stretch>
        </p:blipFill>
        <p:spPr>
          <a:xfrm>
            <a:off x="8035243" y="3629544"/>
            <a:ext cx="4083192" cy="2816238"/>
          </a:xfrm>
          <a:prstGeom prst="rect">
            <a:avLst/>
          </a:prstGeom>
        </p:spPr>
      </p:pic>
      <p:pic>
        <p:nvPicPr>
          <p:cNvPr id="13" name="Picture 12">
            <a:extLst>
              <a:ext uri="{FF2B5EF4-FFF2-40B4-BE49-F238E27FC236}">
                <a16:creationId xmlns:a16="http://schemas.microsoft.com/office/drawing/2014/main" id="{81CFD0F8-6933-03A7-0F42-3F625F2205D2}"/>
              </a:ext>
            </a:extLst>
          </p:cNvPr>
          <p:cNvPicPr>
            <a:picLocks noChangeAspect="1"/>
          </p:cNvPicPr>
          <p:nvPr/>
        </p:nvPicPr>
        <p:blipFill>
          <a:blip r:embed="rId3"/>
          <a:stretch>
            <a:fillRect/>
          </a:stretch>
        </p:blipFill>
        <p:spPr>
          <a:xfrm>
            <a:off x="3657408" y="3624924"/>
            <a:ext cx="4083191" cy="2820858"/>
          </a:xfrm>
          <a:prstGeom prst="rect">
            <a:avLst/>
          </a:prstGeom>
        </p:spPr>
      </p:pic>
      <p:pic>
        <p:nvPicPr>
          <p:cNvPr id="8" name="Picture 7">
            <a:extLst>
              <a:ext uri="{FF2B5EF4-FFF2-40B4-BE49-F238E27FC236}">
                <a16:creationId xmlns:a16="http://schemas.microsoft.com/office/drawing/2014/main" id="{B553A03C-D4CB-F499-6C13-EABBED27AF98}"/>
              </a:ext>
            </a:extLst>
          </p:cNvPr>
          <p:cNvPicPr>
            <a:picLocks noChangeAspect="1"/>
          </p:cNvPicPr>
          <p:nvPr/>
        </p:nvPicPr>
        <p:blipFill>
          <a:blip r:embed="rId4"/>
          <a:stretch>
            <a:fillRect/>
          </a:stretch>
        </p:blipFill>
        <p:spPr>
          <a:xfrm>
            <a:off x="8035243" y="669961"/>
            <a:ext cx="4083191" cy="2810279"/>
          </a:xfrm>
          <a:prstGeom prst="rect">
            <a:avLst/>
          </a:prstGeom>
        </p:spPr>
      </p:pic>
      <p:pic>
        <p:nvPicPr>
          <p:cNvPr id="4" name="Picture 3">
            <a:extLst>
              <a:ext uri="{FF2B5EF4-FFF2-40B4-BE49-F238E27FC236}">
                <a16:creationId xmlns:a16="http://schemas.microsoft.com/office/drawing/2014/main" id="{D6F855FC-679A-FA48-EDDD-71D3EE44A57F}"/>
              </a:ext>
            </a:extLst>
          </p:cNvPr>
          <p:cNvPicPr>
            <a:picLocks noChangeAspect="1"/>
          </p:cNvPicPr>
          <p:nvPr/>
        </p:nvPicPr>
        <p:blipFill>
          <a:blip r:embed="rId5"/>
          <a:stretch>
            <a:fillRect/>
          </a:stretch>
        </p:blipFill>
        <p:spPr>
          <a:xfrm>
            <a:off x="3653548" y="669961"/>
            <a:ext cx="4087051" cy="2812708"/>
          </a:xfrm>
          <a:prstGeom prst="rect">
            <a:avLst/>
          </a:prstGeom>
        </p:spPr>
      </p:pic>
      <p:sp>
        <p:nvSpPr>
          <p:cNvPr id="2" name="Title 1">
            <a:extLst>
              <a:ext uri="{FF2B5EF4-FFF2-40B4-BE49-F238E27FC236}">
                <a16:creationId xmlns:a16="http://schemas.microsoft.com/office/drawing/2014/main" id="{F9A0802B-1CC0-34AB-9B10-2FBE8CFF1949}"/>
              </a:ext>
            </a:extLst>
          </p:cNvPr>
          <p:cNvSpPr>
            <a:spLocks noGrp="1"/>
          </p:cNvSpPr>
          <p:nvPr>
            <p:ph type="title"/>
          </p:nvPr>
        </p:nvSpPr>
        <p:spPr>
          <a:xfrm>
            <a:off x="863357" y="749537"/>
            <a:ext cx="1940305" cy="1325563"/>
          </a:xfrm>
        </p:spPr>
        <p:txBody>
          <a:bodyPr>
            <a:normAutofit/>
          </a:bodyPr>
          <a:lstStyle/>
          <a:p>
            <a:pPr algn="ctr"/>
            <a:r>
              <a:rPr lang="en-CA" dirty="0"/>
              <a:t>Site 83</a:t>
            </a:r>
            <a:br>
              <a:rPr lang="en-CA" dirty="0"/>
            </a:br>
            <a:r>
              <a:rPr lang="en-CA" dirty="0"/>
              <a:t>JAS21</a:t>
            </a:r>
          </a:p>
        </p:txBody>
      </p:sp>
      <p:sp>
        <p:nvSpPr>
          <p:cNvPr id="6" name="TextBox 5">
            <a:extLst>
              <a:ext uri="{FF2B5EF4-FFF2-40B4-BE49-F238E27FC236}">
                <a16:creationId xmlns:a16="http://schemas.microsoft.com/office/drawing/2014/main" id="{E90DBBD9-138E-C944-A703-B27443E4718A}"/>
              </a:ext>
            </a:extLst>
          </p:cNvPr>
          <p:cNvSpPr txBox="1"/>
          <p:nvPr/>
        </p:nvSpPr>
        <p:spPr>
          <a:xfrm>
            <a:off x="5276508" y="300629"/>
            <a:ext cx="1275414" cy="369332"/>
          </a:xfrm>
          <a:prstGeom prst="rect">
            <a:avLst/>
          </a:prstGeom>
          <a:noFill/>
        </p:spPr>
        <p:txBody>
          <a:bodyPr wrap="none" rtlCol="0">
            <a:spAutoFit/>
          </a:bodyPr>
          <a:lstStyle/>
          <a:p>
            <a:r>
              <a:rPr lang="en-CA" dirty="0"/>
              <a:t>Timestep 5</a:t>
            </a:r>
          </a:p>
        </p:txBody>
      </p:sp>
      <p:sp>
        <p:nvSpPr>
          <p:cNvPr id="9" name="TextBox 8">
            <a:extLst>
              <a:ext uri="{FF2B5EF4-FFF2-40B4-BE49-F238E27FC236}">
                <a16:creationId xmlns:a16="http://schemas.microsoft.com/office/drawing/2014/main" id="{AB49ACBB-9DC2-EF83-CABE-5E70B7D94BB5}"/>
              </a:ext>
            </a:extLst>
          </p:cNvPr>
          <p:cNvSpPr txBox="1"/>
          <p:nvPr/>
        </p:nvSpPr>
        <p:spPr>
          <a:xfrm>
            <a:off x="9092647" y="300629"/>
            <a:ext cx="1398844" cy="369332"/>
          </a:xfrm>
          <a:prstGeom prst="rect">
            <a:avLst/>
          </a:prstGeom>
          <a:noFill/>
        </p:spPr>
        <p:txBody>
          <a:bodyPr wrap="none" rtlCol="0">
            <a:spAutoFit/>
          </a:bodyPr>
          <a:lstStyle/>
          <a:p>
            <a:r>
              <a:rPr lang="en-CA" dirty="0"/>
              <a:t>Timestep 10</a:t>
            </a:r>
          </a:p>
        </p:txBody>
      </p:sp>
      <p:sp>
        <p:nvSpPr>
          <p:cNvPr id="12" name="TextBox 11">
            <a:extLst>
              <a:ext uri="{FF2B5EF4-FFF2-40B4-BE49-F238E27FC236}">
                <a16:creationId xmlns:a16="http://schemas.microsoft.com/office/drawing/2014/main" id="{9A2A2B60-6052-CC85-6014-5DB5AC8E70AD}"/>
              </a:ext>
            </a:extLst>
          </p:cNvPr>
          <p:cNvSpPr txBox="1"/>
          <p:nvPr/>
        </p:nvSpPr>
        <p:spPr>
          <a:xfrm>
            <a:off x="5276508" y="6488668"/>
            <a:ext cx="1398844" cy="369332"/>
          </a:xfrm>
          <a:prstGeom prst="rect">
            <a:avLst/>
          </a:prstGeom>
          <a:noFill/>
        </p:spPr>
        <p:txBody>
          <a:bodyPr wrap="none" rtlCol="0">
            <a:spAutoFit/>
          </a:bodyPr>
          <a:lstStyle/>
          <a:p>
            <a:r>
              <a:rPr lang="en-CA" dirty="0"/>
              <a:t>Timestep 14</a:t>
            </a:r>
          </a:p>
        </p:txBody>
      </p:sp>
      <p:sp>
        <p:nvSpPr>
          <p:cNvPr id="15" name="TextBox 14">
            <a:extLst>
              <a:ext uri="{FF2B5EF4-FFF2-40B4-BE49-F238E27FC236}">
                <a16:creationId xmlns:a16="http://schemas.microsoft.com/office/drawing/2014/main" id="{A9CBEE02-1E1F-2998-BC70-06BDA52F176C}"/>
              </a:ext>
            </a:extLst>
          </p:cNvPr>
          <p:cNvSpPr txBox="1"/>
          <p:nvPr/>
        </p:nvSpPr>
        <p:spPr>
          <a:xfrm>
            <a:off x="9096582" y="6487441"/>
            <a:ext cx="1398844" cy="369332"/>
          </a:xfrm>
          <a:prstGeom prst="rect">
            <a:avLst/>
          </a:prstGeom>
          <a:noFill/>
        </p:spPr>
        <p:txBody>
          <a:bodyPr wrap="none" rtlCol="0">
            <a:spAutoFit/>
          </a:bodyPr>
          <a:lstStyle/>
          <a:p>
            <a:r>
              <a:rPr lang="en-CA" dirty="0"/>
              <a:t>Timestep 20</a:t>
            </a:r>
          </a:p>
        </p:txBody>
      </p:sp>
      <p:pic>
        <p:nvPicPr>
          <p:cNvPr id="3" name="Picture 2">
            <a:extLst>
              <a:ext uri="{FF2B5EF4-FFF2-40B4-BE49-F238E27FC236}">
                <a16:creationId xmlns:a16="http://schemas.microsoft.com/office/drawing/2014/main" id="{3C202298-7286-0840-4A99-AACE7885C620}"/>
              </a:ext>
            </a:extLst>
          </p:cNvPr>
          <p:cNvPicPr>
            <a:picLocks noChangeAspect="1"/>
          </p:cNvPicPr>
          <p:nvPr/>
        </p:nvPicPr>
        <p:blipFill>
          <a:blip r:embed="rId6"/>
          <a:stretch>
            <a:fillRect/>
          </a:stretch>
        </p:blipFill>
        <p:spPr>
          <a:xfrm>
            <a:off x="73565" y="2408903"/>
            <a:ext cx="3519890" cy="3167901"/>
          </a:xfrm>
          <a:prstGeom prst="rect">
            <a:avLst/>
          </a:prstGeom>
        </p:spPr>
      </p:pic>
    </p:spTree>
    <p:extLst>
      <p:ext uri="{BB962C8B-B14F-4D97-AF65-F5344CB8AC3E}">
        <p14:creationId xmlns:p14="http://schemas.microsoft.com/office/powerpoint/2010/main" val="61555983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2D22DD-C866-C03F-EFAD-5FC61A38CA68}"/>
            </a:ext>
          </a:extLst>
        </p:cNvPr>
        <p:cNvGrpSpPr/>
        <p:nvPr/>
      </p:nvGrpSpPr>
      <p:grpSpPr>
        <a:xfrm>
          <a:off x="0" y="0"/>
          <a:ext cx="0" cy="0"/>
          <a:chOff x="0" y="0"/>
          <a:chExt cx="0" cy="0"/>
        </a:xfrm>
      </p:grpSpPr>
      <p:pic>
        <p:nvPicPr>
          <p:cNvPr id="18" name="Picture 17">
            <a:extLst>
              <a:ext uri="{FF2B5EF4-FFF2-40B4-BE49-F238E27FC236}">
                <a16:creationId xmlns:a16="http://schemas.microsoft.com/office/drawing/2014/main" id="{26FDDF68-E0A6-248E-59AF-B55A57A4F41D}"/>
              </a:ext>
            </a:extLst>
          </p:cNvPr>
          <p:cNvPicPr>
            <a:picLocks noChangeAspect="1"/>
          </p:cNvPicPr>
          <p:nvPr/>
        </p:nvPicPr>
        <p:blipFill>
          <a:blip r:embed="rId2"/>
          <a:stretch>
            <a:fillRect/>
          </a:stretch>
        </p:blipFill>
        <p:spPr>
          <a:xfrm>
            <a:off x="7875132" y="3446096"/>
            <a:ext cx="4212019" cy="2393815"/>
          </a:xfrm>
          <a:prstGeom prst="rect">
            <a:avLst/>
          </a:prstGeom>
        </p:spPr>
      </p:pic>
      <p:pic>
        <p:nvPicPr>
          <p:cNvPr id="14" name="Picture 13">
            <a:extLst>
              <a:ext uri="{FF2B5EF4-FFF2-40B4-BE49-F238E27FC236}">
                <a16:creationId xmlns:a16="http://schemas.microsoft.com/office/drawing/2014/main" id="{EA85CB03-0F59-C7D9-B5E7-5D6DEE768665}"/>
              </a:ext>
            </a:extLst>
          </p:cNvPr>
          <p:cNvPicPr>
            <a:picLocks noChangeAspect="1"/>
          </p:cNvPicPr>
          <p:nvPr/>
        </p:nvPicPr>
        <p:blipFill>
          <a:blip r:embed="rId3"/>
          <a:stretch>
            <a:fillRect/>
          </a:stretch>
        </p:blipFill>
        <p:spPr>
          <a:xfrm>
            <a:off x="3293806" y="3442520"/>
            <a:ext cx="4184040" cy="2397391"/>
          </a:xfrm>
          <a:prstGeom prst="rect">
            <a:avLst/>
          </a:prstGeom>
        </p:spPr>
      </p:pic>
      <p:pic>
        <p:nvPicPr>
          <p:cNvPr id="5" name="Picture 4">
            <a:extLst>
              <a:ext uri="{FF2B5EF4-FFF2-40B4-BE49-F238E27FC236}">
                <a16:creationId xmlns:a16="http://schemas.microsoft.com/office/drawing/2014/main" id="{C06D472E-3F00-B9D8-45C3-9AFAEC19D3A7}"/>
              </a:ext>
            </a:extLst>
          </p:cNvPr>
          <p:cNvPicPr>
            <a:picLocks noChangeAspect="1"/>
          </p:cNvPicPr>
          <p:nvPr/>
        </p:nvPicPr>
        <p:blipFill>
          <a:blip r:embed="rId4"/>
          <a:stretch>
            <a:fillRect/>
          </a:stretch>
        </p:blipFill>
        <p:spPr>
          <a:xfrm>
            <a:off x="3293806" y="765478"/>
            <a:ext cx="4184040" cy="2387846"/>
          </a:xfrm>
          <a:prstGeom prst="rect">
            <a:avLst/>
          </a:prstGeom>
        </p:spPr>
      </p:pic>
      <p:pic>
        <p:nvPicPr>
          <p:cNvPr id="10" name="Picture 9">
            <a:extLst>
              <a:ext uri="{FF2B5EF4-FFF2-40B4-BE49-F238E27FC236}">
                <a16:creationId xmlns:a16="http://schemas.microsoft.com/office/drawing/2014/main" id="{77167603-0995-A2E4-F731-B46C805A5798}"/>
              </a:ext>
            </a:extLst>
          </p:cNvPr>
          <p:cNvPicPr>
            <a:picLocks noChangeAspect="1"/>
          </p:cNvPicPr>
          <p:nvPr/>
        </p:nvPicPr>
        <p:blipFill>
          <a:blip r:embed="rId5"/>
          <a:stretch>
            <a:fillRect/>
          </a:stretch>
        </p:blipFill>
        <p:spPr>
          <a:xfrm>
            <a:off x="7875132" y="765478"/>
            <a:ext cx="4199836" cy="2393815"/>
          </a:xfrm>
          <a:prstGeom prst="rect">
            <a:avLst/>
          </a:prstGeom>
        </p:spPr>
      </p:pic>
      <p:sp>
        <p:nvSpPr>
          <p:cNvPr id="2" name="Title 1">
            <a:extLst>
              <a:ext uri="{FF2B5EF4-FFF2-40B4-BE49-F238E27FC236}">
                <a16:creationId xmlns:a16="http://schemas.microsoft.com/office/drawing/2014/main" id="{D1530F08-44A9-4A23-DBC2-E798CC2B697A}"/>
              </a:ext>
            </a:extLst>
          </p:cNvPr>
          <p:cNvSpPr>
            <a:spLocks noGrp="1"/>
          </p:cNvSpPr>
          <p:nvPr>
            <p:ph type="title"/>
          </p:nvPr>
        </p:nvSpPr>
        <p:spPr>
          <a:xfrm>
            <a:off x="0" y="-307474"/>
            <a:ext cx="6003758" cy="1325563"/>
          </a:xfrm>
        </p:spPr>
        <p:txBody>
          <a:bodyPr>
            <a:normAutofit/>
          </a:bodyPr>
          <a:lstStyle/>
          <a:p>
            <a:r>
              <a:rPr lang="en-CA" dirty="0"/>
              <a:t>Site 124	MJJ21</a:t>
            </a:r>
          </a:p>
        </p:txBody>
      </p:sp>
      <p:sp>
        <p:nvSpPr>
          <p:cNvPr id="6" name="TextBox 5">
            <a:extLst>
              <a:ext uri="{FF2B5EF4-FFF2-40B4-BE49-F238E27FC236}">
                <a16:creationId xmlns:a16="http://schemas.microsoft.com/office/drawing/2014/main" id="{6E99EAD1-4586-DA9D-B6DB-4E70EF60B04D}"/>
              </a:ext>
            </a:extLst>
          </p:cNvPr>
          <p:cNvSpPr txBox="1"/>
          <p:nvPr/>
        </p:nvSpPr>
        <p:spPr>
          <a:xfrm>
            <a:off x="4748119" y="307110"/>
            <a:ext cx="1275414" cy="369332"/>
          </a:xfrm>
          <a:prstGeom prst="rect">
            <a:avLst/>
          </a:prstGeom>
          <a:noFill/>
        </p:spPr>
        <p:txBody>
          <a:bodyPr wrap="square" rtlCol="0">
            <a:spAutoFit/>
          </a:bodyPr>
          <a:lstStyle/>
          <a:p>
            <a:r>
              <a:rPr lang="en-CA" dirty="0"/>
              <a:t>Timestep 5</a:t>
            </a:r>
          </a:p>
        </p:txBody>
      </p:sp>
      <p:sp>
        <p:nvSpPr>
          <p:cNvPr id="9" name="TextBox 8">
            <a:extLst>
              <a:ext uri="{FF2B5EF4-FFF2-40B4-BE49-F238E27FC236}">
                <a16:creationId xmlns:a16="http://schemas.microsoft.com/office/drawing/2014/main" id="{8E42A56A-B9FC-C193-5CBE-20918964952F}"/>
              </a:ext>
            </a:extLst>
          </p:cNvPr>
          <p:cNvSpPr txBox="1"/>
          <p:nvPr/>
        </p:nvSpPr>
        <p:spPr>
          <a:xfrm>
            <a:off x="9275628" y="316285"/>
            <a:ext cx="1398844" cy="369332"/>
          </a:xfrm>
          <a:prstGeom prst="rect">
            <a:avLst/>
          </a:prstGeom>
          <a:noFill/>
        </p:spPr>
        <p:txBody>
          <a:bodyPr wrap="square" rtlCol="0">
            <a:spAutoFit/>
          </a:bodyPr>
          <a:lstStyle/>
          <a:p>
            <a:r>
              <a:rPr lang="en-CA" dirty="0"/>
              <a:t>Timestep 10</a:t>
            </a:r>
          </a:p>
        </p:txBody>
      </p:sp>
      <p:sp>
        <p:nvSpPr>
          <p:cNvPr id="12" name="TextBox 11">
            <a:extLst>
              <a:ext uri="{FF2B5EF4-FFF2-40B4-BE49-F238E27FC236}">
                <a16:creationId xmlns:a16="http://schemas.microsoft.com/office/drawing/2014/main" id="{E8BFBB33-7F96-3714-3CFE-8BDD716062FE}"/>
              </a:ext>
            </a:extLst>
          </p:cNvPr>
          <p:cNvSpPr txBox="1"/>
          <p:nvPr/>
        </p:nvSpPr>
        <p:spPr>
          <a:xfrm>
            <a:off x="4686404" y="5944441"/>
            <a:ext cx="1398844" cy="369332"/>
          </a:xfrm>
          <a:prstGeom prst="rect">
            <a:avLst/>
          </a:prstGeom>
          <a:noFill/>
        </p:spPr>
        <p:txBody>
          <a:bodyPr wrap="square" rtlCol="0">
            <a:spAutoFit/>
          </a:bodyPr>
          <a:lstStyle/>
          <a:p>
            <a:r>
              <a:rPr lang="en-CA" dirty="0"/>
              <a:t>Timestep 15</a:t>
            </a:r>
          </a:p>
        </p:txBody>
      </p:sp>
      <p:sp>
        <p:nvSpPr>
          <p:cNvPr id="15" name="TextBox 14">
            <a:extLst>
              <a:ext uri="{FF2B5EF4-FFF2-40B4-BE49-F238E27FC236}">
                <a16:creationId xmlns:a16="http://schemas.microsoft.com/office/drawing/2014/main" id="{3DE91A10-7A57-7245-1ED3-4E7EA15E9654}"/>
              </a:ext>
            </a:extLst>
          </p:cNvPr>
          <p:cNvSpPr txBox="1"/>
          <p:nvPr/>
        </p:nvSpPr>
        <p:spPr>
          <a:xfrm>
            <a:off x="9275628" y="5944441"/>
            <a:ext cx="1398844" cy="369332"/>
          </a:xfrm>
          <a:prstGeom prst="rect">
            <a:avLst/>
          </a:prstGeom>
          <a:noFill/>
        </p:spPr>
        <p:txBody>
          <a:bodyPr wrap="square" rtlCol="0">
            <a:spAutoFit/>
          </a:bodyPr>
          <a:lstStyle/>
          <a:p>
            <a:r>
              <a:rPr lang="en-CA" dirty="0"/>
              <a:t>Timestep 20</a:t>
            </a:r>
          </a:p>
        </p:txBody>
      </p:sp>
      <p:pic>
        <p:nvPicPr>
          <p:cNvPr id="4" name="Picture 3">
            <a:extLst>
              <a:ext uri="{FF2B5EF4-FFF2-40B4-BE49-F238E27FC236}">
                <a16:creationId xmlns:a16="http://schemas.microsoft.com/office/drawing/2014/main" id="{5D575E8A-1449-896E-7DED-274722795D4E}"/>
              </a:ext>
            </a:extLst>
          </p:cNvPr>
          <p:cNvPicPr>
            <a:picLocks noChangeAspect="1"/>
          </p:cNvPicPr>
          <p:nvPr/>
        </p:nvPicPr>
        <p:blipFill>
          <a:blip r:embed="rId6"/>
          <a:stretch>
            <a:fillRect/>
          </a:stretch>
        </p:blipFill>
        <p:spPr>
          <a:xfrm>
            <a:off x="21936" y="685617"/>
            <a:ext cx="3203011" cy="2672125"/>
          </a:xfrm>
          <a:prstGeom prst="rect">
            <a:avLst/>
          </a:prstGeom>
        </p:spPr>
      </p:pic>
      <p:pic>
        <p:nvPicPr>
          <p:cNvPr id="21" name="Picture 20">
            <a:extLst>
              <a:ext uri="{FF2B5EF4-FFF2-40B4-BE49-F238E27FC236}">
                <a16:creationId xmlns:a16="http://schemas.microsoft.com/office/drawing/2014/main" id="{E591F50B-8675-6F5E-5766-6A39E0465FE5}"/>
              </a:ext>
            </a:extLst>
          </p:cNvPr>
          <p:cNvPicPr>
            <a:picLocks noChangeAspect="1"/>
          </p:cNvPicPr>
          <p:nvPr/>
        </p:nvPicPr>
        <p:blipFill>
          <a:blip r:embed="rId7"/>
          <a:stretch>
            <a:fillRect/>
          </a:stretch>
        </p:blipFill>
        <p:spPr>
          <a:xfrm>
            <a:off x="0" y="3500257"/>
            <a:ext cx="3203012" cy="2672126"/>
          </a:xfrm>
          <a:prstGeom prst="rect">
            <a:avLst/>
          </a:prstGeom>
        </p:spPr>
      </p:pic>
      <p:sp>
        <p:nvSpPr>
          <p:cNvPr id="22" name="TextBox 21">
            <a:extLst>
              <a:ext uri="{FF2B5EF4-FFF2-40B4-BE49-F238E27FC236}">
                <a16:creationId xmlns:a16="http://schemas.microsoft.com/office/drawing/2014/main" id="{3CA8F2BC-C9F2-F290-C6E6-292D6A106367}"/>
              </a:ext>
            </a:extLst>
          </p:cNvPr>
          <p:cNvSpPr txBox="1"/>
          <p:nvPr/>
        </p:nvSpPr>
        <p:spPr>
          <a:xfrm>
            <a:off x="40563" y="6165773"/>
            <a:ext cx="4165888" cy="646331"/>
          </a:xfrm>
          <a:prstGeom prst="rect">
            <a:avLst/>
          </a:prstGeom>
          <a:noFill/>
        </p:spPr>
        <p:txBody>
          <a:bodyPr wrap="square" rtlCol="0">
            <a:spAutoFit/>
          </a:bodyPr>
          <a:lstStyle/>
          <a:p>
            <a:r>
              <a:rPr lang="en-CA" dirty="0"/>
              <a:t>min/max temperature and precipitation data are missing from the </a:t>
            </a:r>
            <a:r>
              <a:rPr lang="en-CA" dirty="0" err="1"/>
              <a:t>minicube</a:t>
            </a:r>
            <a:endParaRPr lang="en-CA" dirty="0"/>
          </a:p>
        </p:txBody>
      </p:sp>
    </p:spTree>
    <p:extLst>
      <p:ext uri="{BB962C8B-B14F-4D97-AF65-F5344CB8AC3E}">
        <p14:creationId xmlns:p14="http://schemas.microsoft.com/office/powerpoint/2010/main" val="33049311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CBA43FBA-9769-75D9-64B0-D7A959D10938}"/>
              </a:ext>
            </a:extLst>
          </p:cNvPr>
          <p:cNvPicPr>
            <a:picLocks noChangeAspect="1"/>
          </p:cNvPicPr>
          <p:nvPr/>
        </p:nvPicPr>
        <p:blipFill>
          <a:blip r:embed="rId3"/>
          <a:stretch>
            <a:fillRect/>
          </a:stretch>
        </p:blipFill>
        <p:spPr>
          <a:xfrm>
            <a:off x="5946775" y="3659297"/>
            <a:ext cx="4423196" cy="3041316"/>
          </a:xfrm>
          <a:prstGeom prst="rect">
            <a:avLst/>
          </a:prstGeom>
        </p:spPr>
      </p:pic>
      <p:pic>
        <p:nvPicPr>
          <p:cNvPr id="12" name="Picture 11">
            <a:extLst>
              <a:ext uri="{FF2B5EF4-FFF2-40B4-BE49-F238E27FC236}">
                <a16:creationId xmlns:a16="http://schemas.microsoft.com/office/drawing/2014/main" id="{1AE21480-3FA8-87FE-A8B1-D3A763712A12}"/>
              </a:ext>
            </a:extLst>
          </p:cNvPr>
          <p:cNvPicPr>
            <a:picLocks noChangeAspect="1"/>
          </p:cNvPicPr>
          <p:nvPr/>
        </p:nvPicPr>
        <p:blipFill>
          <a:blip r:embed="rId4"/>
          <a:stretch>
            <a:fillRect/>
          </a:stretch>
        </p:blipFill>
        <p:spPr>
          <a:xfrm>
            <a:off x="1409488" y="3718076"/>
            <a:ext cx="4394442" cy="3007961"/>
          </a:xfrm>
          <a:prstGeom prst="rect">
            <a:avLst/>
          </a:prstGeom>
        </p:spPr>
      </p:pic>
      <p:pic>
        <p:nvPicPr>
          <p:cNvPr id="10" name="Picture 9">
            <a:extLst>
              <a:ext uri="{FF2B5EF4-FFF2-40B4-BE49-F238E27FC236}">
                <a16:creationId xmlns:a16="http://schemas.microsoft.com/office/drawing/2014/main" id="{CBFEC097-DA51-956E-B9D5-D766F1FA06D2}"/>
              </a:ext>
            </a:extLst>
          </p:cNvPr>
          <p:cNvPicPr>
            <a:picLocks noChangeAspect="1"/>
          </p:cNvPicPr>
          <p:nvPr/>
        </p:nvPicPr>
        <p:blipFill>
          <a:blip r:embed="rId5"/>
          <a:stretch>
            <a:fillRect/>
          </a:stretch>
        </p:blipFill>
        <p:spPr>
          <a:xfrm>
            <a:off x="5946775" y="526719"/>
            <a:ext cx="4432013" cy="3035544"/>
          </a:xfrm>
          <a:prstGeom prst="rect">
            <a:avLst/>
          </a:prstGeom>
        </p:spPr>
      </p:pic>
      <p:pic>
        <p:nvPicPr>
          <p:cNvPr id="5" name="Picture 4">
            <a:extLst>
              <a:ext uri="{FF2B5EF4-FFF2-40B4-BE49-F238E27FC236}">
                <a16:creationId xmlns:a16="http://schemas.microsoft.com/office/drawing/2014/main" id="{B751F078-0C73-D59A-D058-83BEE31FBB4C}"/>
              </a:ext>
            </a:extLst>
          </p:cNvPr>
          <p:cNvPicPr>
            <a:picLocks noChangeAspect="1"/>
          </p:cNvPicPr>
          <p:nvPr/>
        </p:nvPicPr>
        <p:blipFill>
          <a:blip r:embed="rId6"/>
          <a:stretch>
            <a:fillRect/>
          </a:stretch>
        </p:blipFill>
        <p:spPr>
          <a:xfrm>
            <a:off x="1409488" y="526719"/>
            <a:ext cx="4420635" cy="3053185"/>
          </a:xfrm>
          <a:prstGeom prst="rect">
            <a:avLst/>
          </a:prstGeom>
        </p:spPr>
      </p:pic>
      <p:sp>
        <p:nvSpPr>
          <p:cNvPr id="19" name="TextBox 18">
            <a:extLst>
              <a:ext uri="{FF2B5EF4-FFF2-40B4-BE49-F238E27FC236}">
                <a16:creationId xmlns:a16="http://schemas.microsoft.com/office/drawing/2014/main" id="{98A974CD-7A51-8133-9216-AAD521CF96F0}"/>
              </a:ext>
            </a:extLst>
          </p:cNvPr>
          <p:cNvSpPr txBox="1"/>
          <p:nvPr/>
        </p:nvSpPr>
        <p:spPr>
          <a:xfrm>
            <a:off x="86510" y="1828844"/>
            <a:ext cx="1275414"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black"/>
                </a:solidFill>
                <a:effectLst/>
                <a:uLnTx/>
                <a:uFillTx/>
                <a:latin typeface="Aptos" panose="02110004020202020204"/>
                <a:ea typeface="+mn-ea"/>
                <a:cs typeface="+mn-cs"/>
              </a:rPr>
              <a:t>Timestep 5</a:t>
            </a:r>
          </a:p>
        </p:txBody>
      </p:sp>
      <p:sp>
        <p:nvSpPr>
          <p:cNvPr id="24" name="TextBox 23">
            <a:extLst>
              <a:ext uri="{FF2B5EF4-FFF2-40B4-BE49-F238E27FC236}">
                <a16:creationId xmlns:a16="http://schemas.microsoft.com/office/drawing/2014/main" id="{2B8F7BF8-8C8F-FC32-3456-2C0FBDB945EC}"/>
              </a:ext>
            </a:extLst>
          </p:cNvPr>
          <p:cNvSpPr txBox="1"/>
          <p:nvPr/>
        </p:nvSpPr>
        <p:spPr>
          <a:xfrm>
            <a:off x="10472821" y="1828844"/>
            <a:ext cx="1398844"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black"/>
                </a:solidFill>
                <a:effectLst/>
                <a:uLnTx/>
                <a:uFillTx/>
                <a:latin typeface="Aptos" panose="02110004020202020204"/>
                <a:ea typeface="+mn-ea"/>
                <a:cs typeface="+mn-cs"/>
              </a:rPr>
              <a:t>Timestep 10</a:t>
            </a:r>
          </a:p>
        </p:txBody>
      </p:sp>
      <p:sp>
        <p:nvSpPr>
          <p:cNvPr id="27" name="TextBox 26">
            <a:extLst>
              <a:ext uri="{FF2B5EF4-FFF2-40B4-BE49-F238E27FC236}">
                <a16:creationId xmlns:a16="http://schemas.microsoft.com/office/drawing/2014/main" id="{A2D1DEEC-BA5C-7605-81F9-CC82AFB882BB}"/>
              </a:ext>
            </a:extLst>
          </p:cNvPr>
          <p:cNvSpPr txBox="1"/>
          <p:nvPr/>
        </p:nvSpPr>
        <p:spPr>
          <a:xfrm>
            <a:off x="26773" y="5023181"/>
            <a:ext cx="1398844"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black"/>
                </a:solidFill>
                <a:effectLst/>
                <a:uLnTx/>
                <a:uFillTx/>
                <a:latin typeface="Aptos" panose="02110004020202020204"/>
                <a:ea typeface="+mn-ea"/>
                <a:cs typeface="+mn-cs"/>
              </a:rPr>
              <a:t>Timestep 15</a:t>
            </a:r>
          </a:p>
        </p:txBody>
      </p:sp>
      <p:sp>
        <p:nvSpPr>
          <p:cNvPr id="30" name="TextBox 29">
            <a:extLst>
              <a:ext uri="{FF2B5EF4-FFF2-40B4-BE49-F238E27FC236}">
                <a16:creationId xmlns:a16="http://schemas.microsoft.com/office/drawing/2014/main" id="{93EBEDBB-6EDA-7B64-FC60-593CA02FFD99}"/>
              </a:ext>
            </a:extLst>
          </p:cNvPr>
          <p:cNvSpPr txBox="1"/>
          <p:nvPr/>
        </p:nvSpPr>
        <p:spPr>
          <a:xfrm>
            <a:off x="10472820" y="5023181"/>
            <a:ext cx="1398844"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black"/>
                </a:solidFill>
                <a:effectLst/>
                <a:uLnTx/>
                <a:uFillTx/>
                <a:latin typeface="Aptos" panose="02110004020202020204"/>
                <a:ea typeface="+mn-ea"/>
                <a:cs typeface="+mn-cs"/>
              </a:rPr>
              <a:t>Timestep </a:t>
            </a:r>
            <a:r>
              <a:rPr lang="en-CA" dirty="0">
                <a:solidFill>
                  <a:prstClr val="black"/>
                </a:solidFill>
                <a:latin typeface="Aptos" panose="02110004020202020204"/>
              </a:rPr>
              <a:t>20</a:t>
            </a:r>
            <a:endParaRPr kumimoji="0" lang="en-CA"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8" name="TextBox 7">
            <a:extLst>
              <a:ext uri="{FF2B5EF4-FFF2-40B4-BE49-F238E27FC236}">
                <a16:creationId xmlns:a16="http://schemas.microsoft.com/office/drawing/2014/main" id="{822F7B2C-AB1C-6582-2BE1-F5369C4424C2}"/>
              </a:ext>
            </a:extLst>
          </p:cNvPr>
          <p:cNvSpPr txBox="1"/>
          <p:nvPr/>
        </p:nvSpPr>
        <p:spPr>
          <a:xfrm>
            <a:off x="4845095" y="157387"/>
            <a:ext cx="220336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solidFill>
                  <a:prstClr val="black"/>
                </a:solidFill>
                <a:latin typeface="Aptos" panose="02110004020202020204"/>
              </a:rPr>
              <a:t>Original results (MJJ)</a:t>
            </a:r>
            <a:endParaRPr kumimoji="0" lang="en-CA"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4608099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78A984-CEC8-4C78-28EB-C9DECF5FC18C}"/>
            </a:ext>
          </a:extLst>
        </p:cNvPr>
        <p:cNvGrpSpPr/>
        <p:nvPr/>
      </p:nvGrpSpPr>
      <p:grpSpPr>
        <a:xfrm>
          <a:off x="0" y="0"/>
          <a:ext cx="0" cy="0"/>
          <a:chOff x="0" y="0"/>
          <a:chExt cx="0" cy="0"/>
        </a:xfrm>
      </p:grpSpPr>
      <p:pic>
        <p:nvPicPr>
          <p:cNvPr id="21" name="Picture 20">
            <a:extLst>
              <a:ext uri="{FF2B5EF4-FFF2-40B4-BE49-F238E27FC236}">
                <a16:creationId xmlns:a16="http://schemas.microsoft.com/office/drawing/2014/main" id="{7589BE1D-4547-D3CA-91E3-C9BBBDDA4000}"/>
              </a:ext>
            </a:extLst>
          </p:cNvPr>
          <p:cNvPicPr>
            <a:picLocks noChangeAspect="1"/>
          </p:cNvPicPr>
          <p:nvPr/>
        </p:nvPicPr>
        <p:blipFill>
          <a:blip r:embed="rId2"/>
          <a:stretch>
            <a:fillRect/>
          </a:stretch>
        </p:blipFill>
        <p:spPr>
          <a:xfrm>
            <a:off x="6955812" y="669962"/>
            <a:ext cx="4939096" cy="2807768"/>
          </a:xfrm>
          <a:prstGeom prst="rect">
            <a:avLst/>
          </a:prstGeom>
        </p:spPr>
      </p:pic>
      <p:pic>
        <p:nvPicPr>
          <p:cNvPr id="19" name="Picture 18">
            <a:extLst>
              <a:ext uri="{FF2B5EF4-FFF2-40B4-BE49-F238E27FC236}">
                <a16:creationId xmlns:a16="http://schemas.microsoft.com/office/drawing/2014/main" id="{40CD4D16-70EC-3B15-AAD6-1927A60EE29B}"/>
              </a:ext>
            </a:extLst>
          </p:cNvPr>
          <p:cNvPicPr>
            <a:picLocks noChangeAspect="1"/>
          </p:cNvPicPr>
          <p:nvPr/>
        </p:nvPicPr>
        <p:blipFill>
          <a:blip r:embed="rId3"/>
          <a:stretch>
            <a:fillRect/>
          </a:stretch>
        </p:blipFill>
        <p:spPr>
          <a:xfrm>
            <a:off x="1735769" y="662941"/>
            <a:ext cx="4939096" cy="2815177"/>
          </a:xfrm>
          <a:prstGeom prst="rect">
            <a:avLst/>
          </a:prstGeom>
        </p:spPr>
      </p:pic>
      <p:pic>
        <p:nvPicPr>
          <p:cNvPr id="11" name="Picture 10">
            <a:extLst>
              <a:ext uri="{FF2B5EF4-FFF2-40B4-BE49-F238E27FC236}">
                <a16:creationId xmlns:a16="http://schemas.microsoft.com/office/drawing/2014/main" id="{CBA23292-91EC-57C0-00BE-1B3B0EFB43FE}"/>
              </a:ext>
            </a:extLst>
          </p:cNvPr>
          <p:cNvPicPr>
            <a:picLocks noChangeAspect="1"/>
          </p:cNvPicPr>
          <p:nvPr/>
        </p:nvPicPr>
        <p:blipFill>
          <a:blip r:embed="rId4"/>
          <a:stretch>
            <a:fillRect/>
          </a:stretch>
        </p:blipFill>
        <p:spPr>
          <a:xfrm>
            <a:off x="6955811" y="3615748"/>
            <a:ext cx="4953423" cy="2824352"/>
          </a:xfrm>
          <a:prstGeom prst="rect">
            <a:avLst/>
          </a:prstGeom>
        </p:spPr>
      </p:pic>
      <p:sp>
        <p:nvSpPr>
          <p:cNvPr id="2" name="Title 1">
            <a:extLst>
              <a:ext uri="{FF2B5EF4-FFF2-40B4-BE49-F238E27FC236}">
                <a16:creationId xmlns:a16="http://schemas.microsoft.com/office/drawing/2014/main" id="{6AFC2FA8-D4AB-0952-70AF-B9B2872FCBE1}"/>
              </a:ext>
            </a:extLst>
          </p:cNvPr>
          <p:cNvSpPr>
            <a:spLocks noGrp="1"/>
          </p:cNvSpPr>
          <p:nvPr>
            <p:ph type="title"/>
          </p:nvPr>
        </p:nvSpPr>
        <p:spPr>
          <a:xfrm>
            <a:off x="-29496" y="2782964"/>
            <a:ext cx="2251587" cy="1171600"/>
          </a:xfrm>
        </p:spPr>
        <p:txBody>
          <a:bodyPr>
            <a:normAutofit fontScale="90000"/>
          </a:bodyPr>
          <a:lstStyle/>
          <a:p>
            <a:r>
              <a:rPr lang="en-CA" dirty="0"/>
              <a:t>Site 124</a:t>
            </a:r>
            <a:br>
              <a:rPr lang="en-CA" dirty="0"/>
            </a:br>
            <a:r>
              <a:rPr lang="en-CA" dirty="0"/>
              <a:t>Transition</a:t>
            </a:r>
          </a:p>
        </p:txBody>
      </p:sp>
      <p:sp>
        <p:nvSpPr>
          <p:cNvPr id="6" name="TextBox 5">
            <a:extLst>
              <a:ext uri="{FF2B5EF4-FFF2-40B4-BE49-F238E27FC236}">
                <a16:creationId xmlns:a16="http://schemas.microsoft.com/office/drawing/2014/main" id="{C6C7C27C-AAB2-4C55-49AD-1396E131CE6F}"/>
              </a:ext>
            </a:extLst>
          </p:cNvPr>
          <p:cNvSpPr txBox="1"/>
          <p:nvPr/>
        </p:nvSpPr>
        <p:spPr>
          <a:xfrm>
            <a:off x="4195484" y="300629"/>
            <a:ext cx="2025363" cy="369332"/>
          </a:xfrm>
          <a:prstGeom prst="rect">
            <a:avLst/>
          </a:prstGeom>
          <a:noFill/>
        </p:spPr>
        <p:txBody>
          <a:bodyPr wrap="none" rtlCol="0">
            <a:spAutoFit/>
          </a:bodyPr>
          <a:lstStyle/>
          <a:p>
            <a:r>
              <a:rPr lang="en-CA" dirty="0"/>
              <a:t>MJJ21 Timestep 10</a:t>
            </a:r>
          </a:p>
        </p:txBody>
      </p:sp>
      <p:sp>
        <p:nvSpPr>
          <p:cNvPr id="4" name="TextBox 3">
            <a:extLst>
              <a:ext uri="{FF2B5EF4-FFF2-40B4-BE49-F238E27FC236}">
                <a16:creationId xmlns:a16="http://schemas.microsoft.com/office/drawing/2014/main" id="{4B94FE6B-6FD8-8268-477F-564F99228116}"/>
              </a:ext>
            </a:extLst>
          </p:cNvPr>
          <p:cNvSpPr txBox="1"/>
          <p:nvPr/>
        </p:nvSpPr>
        <p:spPr>
          <a:xfrm>
            <a:off x="7029153" y="53059"/>
            <a:ext cx="3380669" cy="646331"/>
          </a:xfrm>
          <a:prstGeom prst="rect">
            <a:avLst/>
          </a:prstGeom>
          <a:noFill/>
        </p:spPr>
        <p:txBody>
          <a:bodyPr wrap="none" rtlCol="0">
            <a:spAutoFit/>
          </a:bodyPr>
          <a:lstStyle/>
          <a:p>
            <a:pPr algn="ctr"/>
            <a:r>
              <a:rPr lang="en-CA" dirty="0"/>
              <a:t>MJJ21 Timestep 13</a:t>
            </a:r>
            <a:br>
              <a:rPr lang="en-CA" dirty="0"/>
            </a:br>
            <a:r>
              <a:rPr lang="en-CA" dirty="0"/>
              <a:t>(equivalent to JAS21 Timestep 1)</a:t>
            </a:r>
          </a:p>
        </p:txBody>
      </p:sp>
      <p:sp>
        <p:nvSpPr>
          <p:cNvPr id="7" name="TextBox 6">
            <a:extLst>
              <a:ext uri="{FF2B5EF4-FFF2-40B4-BE49-F238E27FC236}">
                <a16:creationId xmlns:a16="http://schemas.microsoft.com/office/drawing/2014/main" id="{D6B8FEEB-02CA-D75C-716E-4BDE0DACC419}"/>
              </a:ext>
            </a:extLst>
          </p:cNvPr>
          <p:cNvSpPr txBox="1"/>
          <p:nvPr/>
        </p:nvSpPr>
        <p:spPr>
          <a:xfrm>
            <a:off x="7810441" y="6488668"/>
            <a:ext cx="1907830" cy="369332"/>
          </a:xfrm>
          <a:prstGeom prst="rect">
            <a:avLst/>
          </a:prstGeom>
          <a:noFill/>
        </p:spPr>
        <p:txBody>
          <a:bodyPr wrap="none" rtlCol="0">
            <a:spAutoFit/>
          </a:bodyPr>
          <a:lstStyle/>
          <a:p>
            <a:r>
              <a:rPr lang="en-CA" dirty="0"/>
              <a:t>JAS21 Timestep 1</a:t>
            </a:r>
          </a:p>
        </p:txBody>
      </p:sp>
      <p:pic>
        <p:nvPicPr>
          <p:cNvPr id="5" name="Picture 4">
            <a:extLst>
              <a:ext uri="{FF2B5EF4-FFF2-40B4-BE49-F238E27FC236}">
                <a16:creationId xmlns:a16="http://schemas.microsoft.com/office/drawing/2014/main" id="{C1FBAAD1-B637-6066-595A-9EE2BE3D3294}"/>
              </a:ext>
            </a:extLst>
          </p:cNvPr>
          <p:cNvPicPr>
            <a:picLocks noChangeAspect="1"/>
          </p:cNvPicPr>
          <p:nvPr/>
        </p:nvPicPr>
        <p:blipFill>
          <a:blip r:embed="rId5"/>
          <a:srcRect r="11193"/>
          <a:stretch>
            <a:fillRect/>
          </a:stretch>
        </p:blipFill>
        <p:spPr>
          <a:xfrm>
            <a:off x="116678" y="3878050"/>
            <a:ext cx="6104169" cy="2795284"/>
          </a:xfrm>
          <a:prstGeom prst="rect">
            <a:avLst/>
          </a:prstGeom>
        </p:spPr>
      </p:pic>
    </p:spTree>
    <p:extLst>
      <p:ext uri="{BB962C8B-B14F-4D97-AF65-F5344CB8AC3E}">
        <p14:creationId xmlns:p14="http://schemas.microsoft.com/office/powerpoint/2010/main" val="10501969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20E7B6-7E53-F0F4-F9A7-B1A7A04EE04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741A514-12CD-91E2-733C-F64ADB6E02B5}"/>
              </a:ext>
            </a:extLst>
          </p:cNvPr>
          <p:cNvSpPr>
            <a:spLocks noGrp="1"/>
          </p:cNvSpPr>
          <p:nvPr>
            <p:ph type="title"/>
          </p:nvPr>
        </p:nvSpPr>
        <p:spPr>
          <a:xfrm>
            <a:off x="0" y="-286754"/>
            <a:ext cx="6444113" cy="1325563"/>
          </a:xfrm>
        </p:spPr>
        <p:txBody>
          <a:bodyPr>
            <a:normAutofit/>
          </a:bodyPr>
          <a:lstStyle/>
          <a:p>
            <a:r>
              <a:rPr lang="en-CA" dirty="0"/>
              <a:t>Site 124 	JAS21</a:t>
            </a:r>
          </a:p>
        </p:txBody>
      </p:sp>
      <p:sp>
        <p:nvSpPr>
          <p:cNvPr id="6" name="TextBox 5">
            <a:extLst>
              <a:ext uri="{FF2B5EF4-FFF2-40B4-BE49-F238E27FC236}">
                <a16:creationId xmlns:a16="http://schemas.microsoft.com/office/drawing/2014/main" id="{F3A8028F-51A7-8567-959A-09FEE72AEB50}"/>
              </a:ext>
            </a:extLst>
          </p:cNvPr>
          <p:cNvSpPr txBox="1"/>
          <p:nvPr/>
        </p:nvSpPr>
        <p:spPr>
          <a:xfrm>
            <a:off x="4954354" y="300629"/>
            <a:ext cx="1275414" cy="369332"/>
          </a:xfrm>
          <a:prstGeom prst="rect">
            <a:avLst/>
          </a:prstGeom>
          <a:noFill/>
        </p:spPr>
        <p:txBody>
          <a:bodyPr wrap="none" rtlCol="0">
            <a:spAutoFit/>
          </a:bodyPr>
          <a:lstStyle/>
          <a:p>
            <a:r>
              <a:rPr lang="en-CA" dirty="0"/>
              <a:t>Timestep 5</a:t>
            </a:r>
          </a:p>
        </p:txBody>
      </p:sp>
      <p:sp>
        <p:nvSpPr>
          <p:cNvPr id="9" name="TextBox 8">
            <a:extLst>
              <a:ext uri="{FF2B5EF4-FFF2-40B4-BE49-F238E27FC236}">
                <a16:creationId xmlns:a16="http://schemas.microsoft.com/office/drawing/2014/main" id="{03CCA01B-D271-FDA9-C596-18876DDE8D65}"/>
              </a:ext>
            </a:extLst>
          </p:cNvPr>
          <p:cNvSpPr txBox="1"/>
          <p:nvPr/>
        </p:nvSpPr>
        <p:spPr>
          <a:xfrm>
            <a:off x="9180917" y="300629"/>
            <a:ext cx="1398844" cy="369332"/>
          </a:xfrm>
          <a:prstGeom prst="rect">
            <a:avLst/>
          </a:prstGeom>
          <a:noFill/>
        </p:spPr>
        <p:txBody>
          <a:bodyPr wrap="none" rtlCol="0">
            <a:spAutoFit/>
          </a:bodyPr>
          <a:lstStyle/>
          <a:p>
            <a:r>
              <a:rPr lang="en-CA" dirty="0"/>
              <a:t>Timestep 10</a:t>
            </a:r>
          </a:p>
        </p:txBody>
      </p:sp>
      <p:sp>
        <p:nvSpPr>
          <p:cNvPr id="12" name="TextBox 11">
            <a:extLst>
              <a:ext uri="{FF2B5EF4-FFF2-40B4-BE49-F238E27FC236}">
                <a16:creationId xmlns:a16="http://schemas.microsoft.com/office/drawing/2014/main" id="{C0B9CAAF-430D-FC02-8AB1-6EDE32156371}"/>
              </a:ext>
            </a:extLst>
          </p:cNvPr>
          <p:cNvSpPr txBox="1"/>
          <p:nvPr/>
        </p:nvSpPr>
        <p:spPr>
          <a:xfrm>
            <a:off x="4888107" y="5981107"/>
            <a:ext cx="1398844" cy="369332"/>
          </a:xfrm>
          <a:prstGeom prst="rect">
            <a:avLst/>
          </a:prstGeom>
          <a:noFill/>
        </p:spPr>
        <p:txBody>
          <a:bodyPr wrap="none" rtlCol="0">
            <a:spAutoFit/>
          </a:bodyPr>
          <a:lstStyle/>
          <a:p>
            <a:r>
              <a:rPr lang="en-CA" dirty="0"/>
              <a:t>Timestep 15</a:t>
            </a:r>
          </a:p>
        </p:txBody>
      </p:sp>
      <p:sp>
        <p:nvSpPr>
          <p:cNvPr id="15" name="TextBox 14">
            <a:extLst>
              <a:ext uri="{FF2B5EF4-FFF2-40B4-BE49-F238E27FC236}">
                <a16:creationId xmlns:a16="http://schemas.microsoft.com/office/drawing/2014/main" id="{B8BF50F5-5385-A916-2AEE-2C0CDAB869DE}"/>
              </a:ext>
            </a:extLst>
          </p:cNvPr>
          <p:cNvSpPr txBox="1"/>
          <p:nvPr/>
        </p:nvSpPr>
        <p:spPr>
          <a:xfrm>
            <a:off x="9176385" y="5903851"/>
            <a:ext cx="1398844" cy="369332"/>
          </a:xfrm>
          <a:prstGeom prst="rect">
            <a:avLst/>
          </a:prstGeom>
          <a:noFill/>
        </p:spPr>
        <p:txBody>
          <a:bodyPr wrap="none" rtlCol="0">
            <a:spAutoFit/>
          </a:bodyPr>
          <a:lstStyle/>
          <a:p>
            <a:r>
              <a:rPr lang="en-CA" dirty="0"/>
              <a:t>Timestep 20</a:t>
            </a:r>
          </a:p>
        </p:txBody>
      </p:sp>
      <p:pic>
        <p:nvPicPr>
          <p:cNvPr id="5" name="Picture 4">
            <a:extLst>
              <a:ext uri="{FF2B5EF4-FFF2-40B4-BE49-F238E27FC236}">
                <a16:creationId xmlns:a16="http://schemas.microsoft.com/office/drawing/2014/main" id="{286F0D2C-54DB-4D64-E13E-45287FECBF49}"/>
              </a:ext>
            </a:extLst>
          </p:cNvPr>
          <p:cNvPicPr>
            <a:picLocks noChangeAspect="1"/>
          </p:cNvPicPr>
          <p:nvPr/>
        </p:nvPicPr>
        <p:blipFill>
          <a:blip r:embed="rId2"/>
          <a:stretch>
            <a:fillRect/>
          </a:stretch>
        </p:blipFill>
        <p:spPr>
          <a:xfrm>
            <a:off x="7881632" y="3429000"/>
            <a:ext cx="4170423" cy="2380503"/>
          </a:xfrm>
          <a:prstGeom prst="rect">
            <a:avLst/>
          </a:prstGeom>
        </p:spPr>
      </p:pic>
      <p:pic>
        <p:nvPicPr>
          <p:cNvPr id="7" name="Picture 6">
            <a:extLst>
              <a:ext uri="{FF2B5EF4-FFF2-40B4-BE49-F238E27FC236}">
                <a16:creationId xmlns:a16="http://schemas.microsoft.com/office/drawing/2014/main" id="{8F1B01E1-7F82-D4ED-A1CF-A7CE40F28591}"/>
              </a:ext>
            </a:extLst>
          </p:cNvPr>
          <p:cNvPicPr>
            <a:picLocks noChangeAspect="1"/>
          </p:cNvPicPr>
          <p:nvPr/>
        </p:nvPicPr>
        <p:blipFill>
          <a:blip r:embed="rId3"/>
          <a:stretch>
            <a:fillRect/>
          </a:stretch>
        </p:blipFill>
        <p:spPr>
          <a:xfrm>
            <a:off x="3506851" y="3429643"/>
            <a:ext cx="4165889" cy="2379860"/>
          </a:xfrm>
          <a:prstGeom prst="rect">
            <a:avLst/>
          </a:prstGeom>
        </p:spPr>
      </p:pic>
      <p:pic>
        <p:nvPicPr>
          <p:cNvPr id="10" name="Picture 9">
            <a:extLst>
              <a:ext uri="{FF2B5EF4-FFF2-40B4-BE49-F238E27FC236}">
                <a16:creationId xmlns:a16="http://schemas.microsoft.com/office/drawing/2014/main" id="{408D3429-52D5-DE92-0B2E-3AC8160C17E7}"/>
              </a:ext>
            </a:extLst>
          </p:cNvPr>
          <p:cNvPicPr>
            <a:picLocks noChangeAspect="1"/>
          </p:cNvPicPr>
          <p:nvPr/>
        </p:nvPicPr>
        <p:blipFill>
          <a:blip r:embed="rId4"/>
          <a:stretch>
            <a:fillRect/>
          </a:stretch>
        </p:blipFill>
        <p:spPr>
          <a:xfrm>
            <a:off x="7881634" y="754716"/>
            <a:ext cx="4170421" cy="2379860"/>
          </a:xfrm>
          <a:prstGeom prst="rect">
            <a:avLst/>
          </a:prstGeom>
        </p:spPr>
      </p:pic>
      <p:pic>
        <p:nvPicPr>
          <p:cNvPr id="11" name="Picture 10">
            <a:extLst>
              <a:ext uri="{FF2B5EF4-FFF2-40B4-BE49-F238E27FC236}">
                <a16:creationId xmlns:a16="http://schemas.microsoft.com/office/drawing/2014/main" id="{A40EAE18-C7C8-AD8B-9B8C-7C884AD74E54}"/>
              </a:ext>
            </a:extLst>
          </p:cNvPr>
          <p:cNvPicPr>
            <a:picLocks noChangeAspect="1"/>
          </p:cNvPicPr>
          <p:nvPr/>
        </p:nvPicPr>
        <p:blipFill>
          <a:blip r:embed="rId5"/>
          <a:stretch>
            <a:fillRect/>
          </a:stretch>
        </p:blipFill>
        <p:spPr>
          <a:xfrm>
            <a:off x="3506851" y="758354"/>
            <a:ext cx="4170421" cy="2384393"/>
          </a:xfrm>
          <a:prstGeom prst="rect">
            <a:avLst/>
          </a:prstGeom>
        </p:spPr>
      </p:pic>
      <p:pic>
        <p:nvPicPr>
          <p:cNvPr id="18" name="Picture 17">
            <a:extLst>
              <a:ext uri="{FF2B5EF4-FFF2-40B4-BE49-F238E27FC236}">
                <a16:creationId xmlns:a16="http://schemas.microsoft.com/office/drawing/2014/main" id="{4D8DBC52-A2DA-242A-C128-C02EC769F21E}"/>
              </a:ext>
            </a:extLst>
          </p:cNvPr>
          <p:cNvPicPr>
            <a:picLocks noChangeAspect="1"/>
          </p:cNvPicPr>
          <p:nvPr/>
        </p:nvPicPr>
        <p:blipFill>
          <a:blip r:embed="rId6"/>
          <a:stretch>
            <a:fillRect/>
          </a:stretch>
        </p:blipFill>
        <p:spPr>
          <a:xfrm>
            <a:off x="185983" y="754716"/>
            <a:ext cx="3203011" cy="2672125"/>
          </a:xfrm>
          <a:prstGeom prst="rect">
            <a:avLst/>
          </a:prstGeom>
        </p:spPr>
      </p:pic>
      <p:pic>
        <p:nvPicPr>
          <p:cNvPr id="20" name="Picture 19">
            <a:extLst>
              <a:ext uri="{FF2B5EF4-FFF2-40B4-BE49-F238E27FC236}">
                <a16:creationId xmlns:a16="http://schemas.microsoft.com/office/drawing/2014/main" id="{FAA50C90-4C58-A5EE-236C-68D48DCDCE11}"/>
              </a:ext>
            </a:extLst>
          </p:cNvPr>
          <p:cNvPicPr>
            <a:picLocks noChangeAspect="1"/>
          </p:cNvPicPr>
          <p:nvPr/>
        </p:nvPicPr>
        <p:blipFill>
          <a:blip r:embed="rId7"/>
          <a:stretch>
            <a:fillRect/>
          </a:stretch>
        </p:blipFill>
        <p:spPr>
          <a:xfrm>
            <a:off x="199394" y="3601058"/>
            <a:ext cx="3203011" cy="2672125"/>
          </a:xfrm>
          <a:prstGeom prst="rect">
            <a:avLst/>
          </a:prstGeom>
        </p:spPr>
      </p:pic>
      <p:sp>
        <p:nvSpPr>
          <p:cNvPr id="21" name="TextBox 20">
            <a:extLst>
              <a:ext uri="{FF2B5EF4-FFF2-40B4-BE49-F238E27FC236}">
                <a16:creationId xmlns:a16="http://schemas.microsoft.com/office/drawing/2014/main" id="{65486A6E-368A-F6FA-2C97-75688710560B}"/>
              </a:ext>
            </a:extLst>
          </p:cNvPr>
          <p:cNvSpPr txBox="1"/>
          <p:nvPr/>
        </p:nvSpPr>
        <p:spPr>
          <a:xfrm>
            <a:off x="40563" y="6165773"/>
            <a:ext cx="4165888" cy="646331"/>
          </a:xfrm>
          <a:prstGeom prst="rect">
            <a:avLst/>
          </a:prstGeom>
          <a:noFill/>
        </p:spPr>
        <p:txBody>
          <a:bodyPr wrap="square" rtlCol="0">
            <a:spAutoFit/>
          </a:bodyPr>
          <a:lstStyle/>
          <a:p>
            <a:r>
              <a:rPr lang="en-CA" dirty="0"/>
              <a:t>min/max temperature and precipitation data are missing from the </a:t>
            </a:r>
            <a:r>
              <a:rPr lang="en-CA" dirty="0" err="1"/>
              <a:t>minicube</a:t>
            </a:r>
            <a:endParaRPr lang="en-CA" dirty="0"/>
          </a:p>
        </p:txBody>
      </p:sp>
    </p:spTree>
    <p:extLst>
      <p:ext uri="{BB962C8B-B14F-4D97-AF65-F5344CB8AC3E}">
        <p14:creationId xmlns:p14="http://schemas.microsoft.com/office/powerpoint/2010/main" val="62431546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87F544-10F4-4A99-0999-002F7ECE9BE6}"/>
            </a:ext>
          </a:extLst>
        </p:cNvPr>
        <p:cNvGrpSpPr/>
        <p:nvPr/>
      </p:nvGrpSpPr>
      <p:grpSpPr>
        <a:xfrm>
          <a:off x="0" y="0"/>
          <a:ext cx="0" cy="0"/>
          <a:chOff x="0" y="0"/>
          <a:chExt cx="0" cy="0"/>
        </a:xfrm>
      </p:grpSpPr>
      <p:pic>
        <p:nvPicPr>
          <p:cNvPr id="20" name="Picture 19">
            <a:extLst>
              <a:ext uri="{FF2B5EF4-FFF2-40B4-BE49-F238E27FC236}">
                <a16:creationId xmlns:a16="http://schemas.microsoft.com/office/drawing/2014/main" id="{0F060F07-3C2C-A5F9-5AEA-EAEB21A7A32D}"/>
              </a:ext>
            </a:extLst>
          </p:cNvPr>
          <p:cNvPicPr>
            <a:picLocks noChangeAspect="1"/>
          </p:cNvPicPr>
          <p:nvPr/>
        </p:nvPicPr>
        <p:blipFill>
          <a:blip r:embed="rId2"/>
          <a:stretch>
            <a:fillRect/>
          </a:stretch>
        </p:blipFill>
        <p:spPr>
          <a:xfrm>
            <a:off x="3459881" y="3624923"/>
            <a:ext cx="4197557" cy="2813669"/>
          </a:xfrm>
          <a:prstGeom prst="rect">
            <a:avLst/>
          </a:prstGeom>
        </p:spPr>
      </p:pic>
      <p:pic>
        <p:nvPicPr>
          <p:cNvPr id="17" name="Picture 16">
            <a:extLst>
              <a:ext uri="{FF2B5EF4-FFF2-40B4-BE49-F238E27FC236}">
                <a16:creationId xmlns:a16="http://schemas.microsoft.com/office/drawing/2014/main" id="{344EA6E0-A2C1-2D4E-C59E-70DDE8D94BD9}"/>
              </a:ext>
            </a:extLst>
          </p:cNvPr>
          <p:cNvPicPr>
            <a:picLocks noChangeAspect="1"/>
          </p:cNvPicPr>
          <p:nvPr/>
        </p:nvPicPr>
        <p:blipFill>
          <a:blip r:embed="rId3"/>
          <a:stretch>
            <a:fillRect/>
          </a:stretch>
        </p:blipFill>
        <p:spPr>
          <a:xfrm>
            <a:off x="7973954" y="669961"/>
            <a:ext cx="4197557" cy="2815993"/>
          </a:xfrm>
          <a:prstGeom prst="rect">
            <a:avLst/>
          </a:prstGeom>
        </p:spPr>
      </p:pic>
      <p:pic>
        <p:nvPicPr>
          <p:cNvPr id="13" name="Picture 12">
            <a:extLst>
              <a:ext uri="{FF2B5EF4-FFF2-40B4-BE49-F238E27FC236}">
                <a16:creationId xmlns:a16="http://schemas.microsoft.com/office/drawing/2014/main" id="{D022FA9E-E86F-B176-7ECB-25134A0E8249}"/>
              </a:ext>
            </a:extLst>
          </p:cNvPr>
          <p:cNvPicPr>
            <a:picLocks noChangeAspect="1"/>
          </p:cNvPicPr>
          <p:nvPr/>
        </p:nvPicPr>
        <p:blipFill>
          <a:blip r:embed="rId4"/>
          <a:stretch>
            <a:fillRect/>
          </a:stretch>
        </p:blipFill>
        <p:spPr>
          <a:xfrm>
            <a:off x="3458763" y="669961"/>
            <a:ext cx="4199794" cy="2809250"/>
          </a:xfrm>
          <a:prstGeom prst="rect">
            <a:avLst/>
          </a:prstGeom>
        </p:spPr>
      </p:pic>
      <p:pic>
        <p:nvPicPr>
          <p:cNvPr id="4" name="Picture 3">
            <a:extLst>
              <a:ext uri="{FF2B5EF4-FFF2-40B4-BE49-F238E27FC236}">
                <a16:creationId xmlns:a16="http://schemas.microsoft.com/office/drawing/2014/main" id="{4AEB0F6D-E6F1-2940-0901-568A9B5962F6}"/>
              </a:ext>
            </a:extLst>
          </p:cNvPr>
          <p:cNvPicPr>
            <a:picLocks noChangeAspect="1"/>
          </p:cNvPicPr>
          <p:nvPr/>
        </p:nvPicPr>
        <p:blipFill>
          <a:blip r:embed="rId5"/>
          <a:stretch>
            <a:fillRect/>
          </a:stretch>
        </p:blipFill>
        <p:spPr>
          <a:xfrm>
            <a:off x="7973954" y="3624923"/>
            <a:ext cx="4195830" cy="2815993"/>
          </a:xfrm>
          <a:prstGeom prst="rect">
            <a:avLst/>
          </a:prstGeom>
        </p:spPr>
      </p:pic>
      <p:sp>
        <p:nvSpPr>
          <p:cNvPr id="2" name="Title 1">
            <a:extLst>
              <a:ext uri="{FF2B5EF4-FFF2-40B4-BE49-F238E27FC236}">
                <a16:creationId xmlns:a16="http://schemas.microsoft.com/office/drawing/2014/main" id="{1FE9FF78-5D31-B675-C017-9E661366CBB5}"/>
              </a:ext>
            </a:extLst>
          </p:cNvPr>
          <p:cNvSpPr>
            <a:spLocks noGrp="1"/>
          </p:cNvSpPr>
          <p:nvPr>
            <p:ph type="title"/>
          </p:nvPr>
        </p:nvSpPr>
        <p:spPr>
          <a:xfrm>
            <a:off x="657335" y="749023"/>
            <a:ext cx="2178007" cy="1325563"/>
          </a:xfrm>
        </p:spPr>
        <p:txBody>
          <a:bodyPr>
            <a:normAutofit/>
          </a:bodyPr>
          <a:lstStyle/>
          <a:p>
            <a:pPr algn="ctr"/>
            <a:r>
              <a:rPr lang="en-CA" dirty="0"/>
              <a:t>Site 170</a:t>
            </a:r>
            <a:br>
              <a:rPr lang="en-CA" dirty="0"/>
            </a:br>
            <a:r>
              <a:rPr lang="en-CA" dirty="0"/>
              <a:t>MJJ21</a:t>
            </a:r>
          </a:p>
        </p:txBody>
      </p:sp>
      <p:sp>
        <p:nvSpPr>
          <p:cNvPr id="6" name="TextBox 5">
            <a:extLst>
              <a:ext uri="{FF2B5EF4-FFF2-40B4-BE49-F238E27FC236}">
                <a16:creationId xmlns:a16="http://schemas.microsoft.com/office/drawing/2014/main" id="{34BEDC38-FD77-500E-DD62-053FE22B8EC2}"/>
              </a:ext>
            </a:extLst>
          </p:cNvPr>
          <p:cNvSpPr txBox="1"/>
          <p:nvPr/>
        </p:nvSpPr>
        <p:spPr>
          <a:xfrm>
            <a:off x="5213627" y="300629"/>
            <a:ext cx="1275414" cy="369332"/>
          </a:xfrm>
          <a:prstGeom prst="rect">
            <a:avLst/>
          </a:prstGeom>
          <a:noFill/>
        </p:spPr>
        <p:txBody>
          <a:bodyPr wrap="none" rtlCol="0">
            <a:spAutoFit/>
          </a:bodyPr>
          <a:lstStyle/>
          <a:p>
            <a:r>
              <a:rPr lang="en-CA" dirty="0"/>
              <a:t>Timestep 5</a:t>
            </a:r>
          </a:p>
        </p:txBody>
      </p:sp>
      <p:sp>
        <p:nvSpPr>
          <p:cNvPr id="9" name="TextBox 8">
            <a:extLst>
              <a:ext uri="{FF2B5EF4-FFF2-40B4-BE49-F238E27FC236}">
                <a16:creationId xmlns:a16="http://schemas.microsoft.com/office/drawing/2014/main" id="{16242940-75A7-1B05-8AD4-07CCD1E54977}"/>
              </a:ext>
            </a:extLst>
          </p:cNvPr>
          <p:cNvSpPr txBox="1"/>
          <p:nvPr/>
        </p:nvSpPr>
        <p:spPr>
          <a:xfrm>
            <a:off x="9029766" y="300629"/>
            <a:ext cx="1398844" cy="369332"/>
          </a:xfrm>
          <a:prstGeom prst="rect">
            <a:avLst/>
          </a:prstGeom>
          <a:noFill/>
        </p:spPr>
        <p:txBody>
          <a:bodyPr wrap="none" rtlCol="0">
            <a:spAutoFit/>
          </a:bodyPr>
          <a:lstStyle/>
          <a:p>
            <a:r>
              <a:rPr lang="en-CA" dirty="0"/>
              <a:t>Timestep 10</a:t>
            </a:r>
          </a:p>
        </p:txBody>
      </p:sp>
      <p:sp>
        <p:nvSpPr>
          <p:cNvPr id="12" name="TextBox 11">
            <a:extLst>
              <a:ext uri="{FF2B5EF4-FFF2-40B4-BE49-F238E27FC236}">
                <a16:creationId xmlns:a16="http://schemas.microsoft.com/office/drawing/2014/main" id="{934016B2-714C-C780-AAFC-4E781D9397F9}"/>
              </a:ext>
            </a:extLst>
          </p:cNvPr>
          <p:cNvSpPr txBox="1"/>
          <p:nvPr/>
        </p:nvSpPr>
        <p:spPr>
          <a:xfrm>
            <a:off x="5213627" y="6488668"/>
            <a:ext cx="1398844" cy="369332"/>
          </a:xfrm>
          <a:prstGeom prst="rect">
            <a:avLst/>
          </a:prstGeom>
          <a:noFill/>
        </p:spPr>
        <p:txBody>
          <a:bodyPr wrap="none" rtlCol="0">
            <a:spAutoFit/>
          </a:bodyPr>
          <a:lstStyle/>
          <a:p>
            <a:r>
              <a:rPr lang="en-CA" dirty="0"/>
              <a:t>Timestep 15</a:t>
            </a:r>
          </a:p>
        </p:txBody>
      </p:sp>
      <p:sp>
        <p:nvSpPr>
          <p:cNvPr id="15" name="TextBox 14">
            <a:extLst>
              <a:ext uri="{FF2B5EF4-FFF2-40B4-BE49-F238E27FC236}">
                <a16:creationId xmlns:a16="http://schemas.microsoft.com/office/drawing/2014/main" id="{62E2F4DB-0692-8BD6-C949-1827D730C10D}"/>
              </a:ext>
            </a:extLst>
          </p:cNvPr>
          <p:cNvSpPr txBox="1"/>
          <p:nvPr/>
        </p:nvSpPr>
        <p:spPr>
          <a:xfrm>
            <a:off x="9033701" y="6487441"/>
            <a:ext cx="1398844" cy="369332"/>
          </a:xfrm>
          <a:prstGeom prst="rect">
            <a:avLst/>
          </a:prstGeom>
          <a:noFill/>
        </p:spPr>
        <p:txBody>
          <a:bodyPr wrap="none" rtlCol="0">
            <a:spAutoFit/>
          </a:bodyPr>
          <a:lstStyle/>
          <a:p>
            <a:r>
              <a:rPr lang="en-CA" dirty="0"/>
              <a:t>Timestep 20</a:t>
            </a:r>
          </a:p>
        </p:txBody>
      </p:sp>
      <p:pic>
        <p:nvPicPr>
          <p:cNvPr id="3" name="Picture 2">
            <a:extLst>
              <a:ext uri="{FF2B5EF4-FFF2-40B4-BE49-F238E27FC236}">
                <a16:creationId xmlns:a16="http://schemas.microsoft.com/office/drawing/2014/main" id="{516F66E3-545D-7E53-9452-BF8B4A7548A8}"/>
              </a:ext>
            </a:extLst>
          </p:cNvPr>
          <p:cNvPicPr>
            <a:picLocks noChangeAspect="1"/>
          </p:cNvPicPr>
          <p:nvPr/>
        </p:nvPicPr>
        <p:blipFill>
          <a:blip r:embed="rId6"/>
          <a:stretch>
            <a:fillRect/>
          </a:stretch>
        </p:blipFill>
        <p:spPr>
          <a:xfrm>
            <a:off x="112574" y="2253493"/>
            <a:ext cx="3267531" cy="3639058"/>
          </a:xfrm>
          <a:prstGeom prst="rect">
            <a:avLst/>
          </a:prstGeom>
        </p:spPr>
      </p:pic>
    </p:spTree>
    <p:extLst>
      <p:ext uri="{BB962C8B-B14F-4D97-AF65-F5344CB8AC3E}">
        <p14:creationId xmlns:p14="http://schemas.microsoft.com/office/powerpoint/2010/main" val="25683968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CCF0FF-0DE6-5431-07C5-4EAD3969250E}"/>
            </a:ext>
          </a:extLst>
        </p:cNvPr>
        <p:cNvGrpSpPr/>
        <p:nvPr/>
      </p:nvGrpSpPr>
      <p:grpSpPr>
        <a:xfrm>
          <a:off x="0" y="0"/>
          <a:ext cx="0" cy="0"/>
          <a:chOff x="0" y="0"/>
          <a:chExt cx="0" cy="0"/>
        </a:xfrm>
      </p:grpSpPr>
      <p:pic>
        <p:nvPicPr>
          <p:cNvPr id="13" name="Picture 12">
            <a:extLst>
              <a:ext uri="{FF2B5EF4-FFF2-40B4-BE49-F238E27FC236}">
                <a16:creationId xmlns:a16="http://schemas.microsoft.com/office/drawing/2014/main" id="{F2C8F251-D8FC-73FD-6C82-E128094CB57C}"/>
              </a:ext>
            </a:extLst>
          </p:cNvPr>
          <p:cNvPicPr>
            <a:picLocks noChangeAspect="1"/>
          </p:cNvPicPr>
          <p:nvPr/>
        </p:nvPicPr>
        <p:blipFill>
          <a:blip r:embed="rId2"/>
          <a:stretch>
            <a:fillRect/>
          </a:stretch>
        </p:blipFill>
        <p:spPr>
          <a:xfrm>
            <a:off x="7915962" y="3759768"/>
            <a:ext cx="4192230" cy="2811344"/>
          </a:xfrm>
          <a:prstGeom prst="rect">
            <a:avLst/>
          </a:prstGeom>
        </p:spPr>
      </p:pic>
      <p:pic>
        <p:nvPicPr>
          <p:cNvPr id="8" name="Picture 7">
            <a:extLst>
              <a:ext uri="{FF2B5EF4-FFF2-40B4-BE49-F238E27FC236}">
                <a16:creationId xmlns:a16="http://schemas.microsoft.com/office/drawing/2014/main" id="{69E03F3D-10E0-F384-DD49-88D5565E2066}"/>
              </a:ext>
            </a:extLst>
          </p:cNvPr>
          <p:cNvPicPr>
            <a:picLocks noChangeAspect="1"/>
          </p:cNvPicPr>
          <p:nvPr/>
        </p:nvPicPr>
        <p:blipFill>
          <a:blip r:embed="rId3"/>
          <a:stretch>
            <a:fillRect/>
          </a:stretch>
        </p:blipFill>
        <p:spPr>
          <a:xfrm>
            <a:off x="7915962" y="828381"/>
            <a:ext cx="4192230" cy="2815993"/>
          </a:xfrm>
          <a:prstGeom prst="rect">
            <a:avLst/>
          </a:prstGeom>
        </p:spPr>
      </p:pic>
      <p:pic>
        <p:nvPicPr>
          <p:cNvPr id="3" name="Picture 2">
            <a:extLst>
              <a:ext uri="{FF2B5EF4-FFF2-40B4-BE49-F238E27FC236}">
                <a16:creationId xmlns:a16="http://schemas.microsoft.com/office/drawing/2014/main" id="{C07EC720-5262-176C-4191-F3BFC8A4AF38}"/>
              </a:ext>
            </a:extLst>
          </p:cNvPr>
          <p:cNvPicPr>
            <a:picLocks noChangeAspect="1"/>
          </p:cNvPicPr>
          <p:nvPr/>
        </p:nvPicPr>
        <p:blipFill>
          <a:blip r:embed="rId4"/>
          <a:stretch>
            <a:fillRect/>
          </a:stretch>
        </p:blipFill>
        <p:spPr>
          <a:xfrm>
            <a:off x="3556381" y="800239"/>
            <a:ext cx="4197557" cy="2815993"/>
          </a:xfrm>
          <a:prstGeom prst="rect">
            <a:avLst/>
          </a:prstGeom>
        </p:spPr>
      </p:pic>
      <p:sp>
        <p:nvSpPr>
          <p:cNvPr id="2" name="Title 1">
            <a:extLst>
              <a:ext uri="{FF2B5EF4-FFF2-40B4-BE49-F238E27FC236}">
                <a16:creationId xmlns:a16="http://schemas.microsoft.com/office/drawing/2014/main" id="{73073654-0E5A-29EB-1D97-C2C4FC13BAEC}"/>
              </a:ext>
            </a:extLst>
          </p:cNvPr>
          <p:cNvSpPr>
            <a:spLocks noGrp="1"/>
          </p:cNvSpPr>
          <p:nvPr>
            <p:ph type="title"/>
          </p:nvPr>
        </p:nvSpPr>
        <p:spPr>
          <a:xfrm>
            <a:off x="645126" y="760391"/>
            <a:ext cx="2202426" cy="1325563"/>
          </a:xfrm>
        </p:spPr>
        <p:txBody>
          <a:bodyPr>
            <a:normAutofit fontScale="90000"/>
          </a:bodyPr>
          <a:lstStyle/>
          <a:p>
            <a:pPr algn="ctr"/>
            <a:r>
              <a:rPr lang="en-CA" dirty="0"/>
              <a:t>Site 170</a:t>
            </a:r>
            <a:br>
              <a:rPr lang="en-CA" dirty="0"/>
            </a:br>
            <a:r>
              <a:rPr lang="en-CA" dirty="0"/>
              <a:t>Transition</a:t>
            </a:r>
          </a:p>
        </p:txBody>
      </p:sp>
      <p:sp>
        <p:nvSpPr>
          <p:cNvPr id="6" name="TextBox 5">
            <a:extLst>
              <a:ext uri="{FF2B5EF4-FFF2-40B4-BE49-F238E27FC236}">
                <a16:creationId xmlns:a16="http://schemas.microsoft.com/office/drawing/2014/main" id="{F29C8211-0D5F-2B3A-01D6-2549D912F391}"/>
              </a:ext>
            </a:extLst>
          </p:cNvPr>
          <p:cNvSpPr txBox="1"/>
          <p:nvPr/>
        </p:nvSpPr>
        <p:spPr>
          <a:xfrm>
            <a:off x="4882923" y="391059"/>
            <a:ext cx="2025363" cy="369332"/>
          </a:xfrm>
          <a:prstGeom prst="rect">
            <a:avLst/>
          </a:prstGeom>
          <a:noFill/>
        </p:spPr>
        <p:txBody>
          <a:bodyPr wrap="none" rtlCol="0">
            <a:spAutoFit/>
          </a:bodyPr>
          <a:lstStyle/>
          <a:p>
            <a:r>
              <a:rPr lang="en-CA" dirty="0"/>
              <a:t>MJJ21 Timestep 10</a:t>
            </a:r>
          </a:p>
        </p:txBody>
      </p:sp>
      <p:sp>
        <p:nvSpPr>
          <p:cNvPr id="9" name="TextBox 8">
            <a:extLst>
              <a:ext uri="{FF2B5EF4-FFF2-40B4-BE49-F238E27FC236}">
                <a16:creationId xmlns:a16="http://schemas.microsoft.com/office/drawing/2014/main" id="{2D8AE020-0F62-403A-75E7-5729AE181FA0}"/>
              </a:ext>
            </a:extLst>
          </p:cNvPr>
          <p:cNvSpPr txBox="1"/>
          <p:nvPr/>
        </p:nvSpPr>
        <p:spPr>
          <a:xfrm>
            <a:off x="8029852" y="143489"/>
            <a:ext cx="3380669" cy="646331"/>
          </a:xfrm>
          <a:prstGeom prst="rect">
            <a:avLst/>
          </a:prstGeom>
          <a:noFill/>
        </p:spPr>
        <p:txBody>
          <a:bodyPr wrap="none" rtlCol="0">
            <a:spAutoFit/>
          </a:bodyPr>
          <a:lstStyle/>
          <a:p>
            <a:pPr algn="ctr"/>
            <a:r>
              <a:rPr lang="en-CA" dirty="0"/>
              <a:t>MJJ21 Timestep 13</a:t>
            </a:r>
            <a:br>
              <a:rPr lang="en-CA" dirty="0"/>
            </a:br>
            <a:r>
              <a:rPr lang="en-CA" dirty="0"/>
              <a:t>(equivalent to JAS21 Timestep 1)</a:t>
            </a:r>
          </a:p>
        </p:txBody>
      </p:sp>
      <p:sp>
        <p:nvSpPr>
          <p:cNvPr id="12" name="TextBox 11">
            <a:extLst>
              <a:ext uri="{FF2B5EF4-FFF2-40B4-BE49-F238E27FC236}">
                <a16:creationId xmlns:a16="http://schemas.microsoft.com/office/drawing/2014/main" id="{2F531054-6D7C-B2AA-15DA-769DCAEBFA30}"/>
              </a:ext>
            </a:extLst>
          </p:cNvPr>
          <p:cNvSpPr txBox="1"/>
          <p:nvPr/>
        </p:nvSpPr>
        <p:spPr>
          <a:xfrm>
            <a:off x="9239077" y="6521952"/>
            <a:ext cx="1907830" cy="369332"/>
          </a:xfrm>
          <a:prstGeom prst="rect">
            <a:avLst/>
          </a:prstGeom>
          <a:noFill/>
        </p:spPr>
        <p:txBody>
          <a:bodyPr wrap="none" rtlCol="0">
            <a:spAutoFit/>
          </a:bodyPr>
          <a:lstStyle/>
          <a:p>
            <a:r>
              <a:rPr lang="en-CA" dirty="0"/>
              <a:t>JAS21 Timestep 1</a:t>
            </a:r>
          </a:p>
        </p:txBody>
      </p:sp>
      <p:pic>
        <p:nvPicPr>
          <p:cNvPr id="10" name="Picture 9">
            <a:extLst>
              <a:ext uri="{FF2B5EF4-FFF2-40B4-BE49-F238E27FC236}">
                <a16:creationId xmlns:a16="http://schemas.microsoft.com/office/drawing/2014/main" id="{B4653BF4-1409-6710-2295-5C0F5290A9A9}"/>
              </a:ext>
            </a:extLst>
          </p:cNvPr>
          <p:cNvPicPr>
            <a:picLocks noChangeAspect="1"/>
          </p:cNvPicPr>
          <p:nvPr/>
        </p:nvPicPr>
        <p:blipFill>
          <a:blip r:embed="rId5"/>
          <a:stretch>
            <a:fillRect/>
          </a:stretch>
        </p:blipFill>
        <p:spPr>
          <a:xfrm>
            <a:off x="112574" y="2253493"/>
            <a:ext cx="3267531" cy="3639058"/>
          </a:xfrm>
          <a:prstGeom prst="rect">
            <a:avLst/>
          </a:prstGeom>
        </p:spPr>
      </p:pic>
    </p:spTree>
    <p:extLst>
      <p:ext uri="{BB962C8B-B14F-4D97-AF65-F5344CB8AC3E}">
        <p14:creationId xmlns:p14="http://schemas.microsoft.com/office/powerpoint/2010/main" val="70945759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DBA0F2-FFA1-20D0-AFF1-081F4F02AD46}"/>
            </a:ext>
          </a:extLst>
        </p:cNvPr>
        <p:cNvGrpSpPr/>
        <p:nvPr/>
      </p:nvGrpSpPr>
      <p:grpSpPr>
        <a:xfrm>
          <a:off x="0" y="0"/>
          <a:ext cx="0" cy="0"/>
          <a:chOff x="0" y="0"/>
          <a:chExt cx="0" cy="0"/>
        </a:xfrm>
      </p:grpSpPr>
      <p:pic>
        <p:nvPicPr>
          <p:cNvPr id="16" name="Picture 15">
            <a:extLst>
              <a:ext uri="{FF2B5EF4-FFF2-40B4-BE49-F238E27FC236}">
                <a16:creationId xmlns:a16="http://schemas.microsoft.com/office/drawing/2014/main" id="{D402FF44-B6BC-1352-BEB9-FB1F14874548}"/>
              </a:ext>
            </a:extLst>
          </p:cNvPr>
          <p:cNvPicPr>
            <a:picLocks noChangeAspect="1"/>
          </p:cNvPicPr>
          <p:nvPr/>
        </p:nvPicPr>
        <p:blipFill>
          <a:blip r:embed="rId2"/>
          <a:stretch>
            <a:fillRect/>
          </a:stretch>
        </p:blipFill>
        <p:spPr>
          <a:xfrm>
            <a:off x="7932898" y="3660562"/>
            <a:ext cx="4195830" cy="2818411"/>
          </a:xfrm>
          <a:prstGeom prst="rect">
            <a:avLst/>
          </a:prstGeom>
        </p:spPr>
      </p:pic>
      <p:pic>
        <p:nvPicPr>
          <p:cNvPr id="11" name="Picture 10">
            <a:extLst>
              <a:ext uri="{FF2B5EF4-FFF2-40B4-BE49-F238E27FC236}">
                <a16:creationId xmlns:a16="http://schemas.microsoft.com/office/drawing/2014/main" id="{B28CC659-DAC7-612B-9408-ECB64E558551}"/>
              </a:ext>
            </a:extLst>
          </p:cNvPr>
          <p:cNvPicPr>
            <a:picLocks noChangeAspect="1"/>
          </p:cNvPicPr>
          <p:nvPr/>
        </p:nvPicPr>
        <p:blipFill>
          <a:blip r:embed="rId3"/>
          <a:stretch>
            <a:fillRect/>
          </a:stretch>
        </p:blipFill>
        <p:spPr>
          <a:xfrm>
            <a:off x="3419433" y="3634059"/>
            <a:ext cx="4195830" cy="2808982"/>
          </a:xfrm>
          <a:prstGeom prst="rect">
            <a:avLst/>
          </a:prstGeom>
        </p:spPr>
      </p:pic>
      <p:pic>
        <p:nvPicPr>
          <p:cNvPr id="8" name="Picture 7">
            <a:extLst>
              <a:ext uri="{FF2B5EF4-FFF2-40B4-BE49-F238E27FC236}">
                <a16:creationId xmlns:a16="http://schemas.microsoft.com/office/drawing/2014/main" id="{1EB4363C-069D-6714-30FB-E3B680FBC202}"/>
              </a:ext>
            </a:extLst>
          </p:cNvPr>
          <p:cNvPicPr>
            <a:picLocks noChangeAspect="1"/>
          </p:cNvPicPr>
          <p:nvPr/>
        </p:nvPicPr>
        <p:blipFill>
          <a:blip r:embed="rId4"/>
          <a:stretch>
            <a:fillRect/>
          </a:stretch>
        </p:blipFill>
        <p:spPr>
          <a:xfrm>
            <a:off x="7932897" y="667873"/>
            <a:ext cx="4197557" cy="2811338"/>
          </a:xfrm>
          <a:prstGeom prst="rect">
            <a:avLst/>
          </a:prstGeom>
        </p:spPr>
      </p:pic>
      <p:pic>
        <p:nvPicPr>
          <p:cNvPr id="5" name="Picture 4">
            <a:extLst>
              <a:ext uri="{FF2B5EF4-FFF2-40B4-BE49-F238E27FC236}">
                <a16:creationId xmlns:a16="http://schemas.microsoft.com/office/drawing/2014/main" id="{417D1BE1-EC9A-4D21-DAC8-FB07B4CDF917}"/>
              </a:ext>
            </a:extLst>
          </p:cNvPr>
          <p:cNvPicPr>
            <a:picLocks noChangeAspect="1"/>
          </p:cNvPicPr>
          <p:nvPr/>
        </p:nvPicPr>
        <p:blipFill>
          <a:blip r:embed="rId5"/>
          <a:stretch>
            <a:fillRect/>
          </a:stretch>
        </p:blipFill>
        <p:spPr>
          <a:xfrm>
            <a:off x="3419433" y="669961"/>
            <a:ext cx="4201476" cy="2809250"/>
          </a:xfrm>
          <a:prstGeom prst="rect">
            <a:avLst/>
          </a:prstGeom>
        </p:spPr>
      </p:pic>
      <p:sp>
        <p:nvSpPr>
          <p:cNvPr id="2" name="Title 1">
            <a:extLst>
              <a:ext uri="{FF2B5EF4-FFF2-40B4-BE49-F238E27FC236}">
                <a16:creationId xmlns:a16="http://schemas.microsoft.com/office/drawing/2014/main" id="{6E0CB3E0-8981-118F-7638-B4C7B4C7EBF9}"/>
              </a:ext>
            </a:extLst>
          </p:cNvPr>
          <p:cNvSpPr>
            <a:spLocks noGrp="1"/>
          </p:cNvSpPr>
          <p:nvPr>
            <p:ph type="title"/>
          </p:nvPr>
        </p:nvSpPr>
        <p:spPr>
          <a:xfrm>
            <a:off x="657335" y="747979"/>
            <a:ext cx="2178007" cy="1325563"/>
          </a:xfrm>
        </p:spPr>
        <p:txBody>
          <a:bodyPr>
            <a:normAutofit/>
          </a:bodyPr>
          <a:lstStyle/>
          <a:p>
            <a:pPr algn="ctr"/>
            <a:r>
              <a:rPr lang="en-CA" dirty="0"/>
              <a:t>Site 170</a:t>
            </a:r>
            <a:br>
              <a:rPr lang="en-CA" dirty="0"/>
            </a:br>
            <a:r>
              <a:rPr lang="en-CA" dirty="0"/>
              <a:t>JAS21</a:t>
            </a:r>
          </a:p>
        </p:txBody>
      </p:sp>
      <p:sp>
        <p:nvSpPr>
          <p:cNvPr id="6" name="TextBox 5">
            <a:extLst>
              <a:ext uri="{FF2B5EF4-FFF2-40B4-BE49-F238E27FC236}">
                <a16:creationId xmlns:a16="http://schemas.microsoft.com/office/drawing/2014/main" id="{B1FA4973-FB69-9E18-075D-E8500CC90997}"/>
              </a:ext>
            </a:extLst>
          </p:cNvPr>
          <p:cNvSpPr txBox="1"/>
          <p:nvPr/>
        </p:nvSpPr>
        <p:spPr>
          <a:xfrm>
            <a:off x="5174297" y="300629"/>
            <a:ext cx="1275414" cy="369332"/>
          </a:xfrm>
          <a:prstGeom prst="rect">
            <a:avLst/>
          </a:prstGeom>
          <a:noFill/>
        </p:spPr>
        <p:txBody>
          <a:bodyPr wrap="none" rtlCol="0">
            <a:spAutoFit/>
          </a:bodyPr>
          <a:lstStyle/>
          <a:p>
            <a:r>
              <a:rPr lang="en-CA" dirty="0"/>
              <a:t>Timestep 5</a:t>
            </a:r>
          </a:p>
        </p:txBody>
      </p:sp>
      <p:sp>
        <p:nvSpPr>
          <p:cNvPr id="9" name="TextBox 8">
            <a:extLst>
              <a:ext uri="{FF2B5EF4-FFF2-40B4-BE49-F238E27FC236}">
                <a16:creationId xmlns:a16="http://schemas.microsoft.com/office/drawing/2014/main" id="{CD62F429-273A-5C0C-8099-BE04D21D5482}"/>
              </a:ext>
            </a:extLst>
          </p:cNvPr>
          <p:cNvSpPr txBox="1"/>
          <p:nvPr/>
        </p:nvSpPr>
        <p:spPr>
          <a:xfrm>
            <a:off x="8990436" y="300629"/>
            <a:ext cx="1398844" cy="369332"/>
          </a:xfrm>
          <a:prstGeom prst="rect">
            <a:avLst/>
          </a:prstGeom>
          <a:noFill/>
        </p:spPr>
        <p:txBody>
          <a:bodyPr wrap="none" rtlCol="0">
            <a:spAutoFit/>
          </a:bodyPr>
          <a:lstStyle/>
          <a:p>
            <a:r>
              <a:rPr lang="en-CA" dirty="0"/>
              <a:t>Timestep 10</a:t>
            </a:r>
          </a:p>
        </p:txBody>
      </p:sp>
      <p:sp>
        <p:nvSpPr>
          <p:cNvPr id="12" name="TextBox 11">
            <a:extLst>
              <a:ext uri="{FF2B5EF4-FFF2-40B4-BE49-F238E27FC236}">
                <a16:creationId xmlns:a16="http://schemas.microsoft.com/office/drawing/2014/main" id="{83E00A17-3264-D5E7-1D57-BF958C44F122}"/>
              </a:ext>
            </a:extLst>
          </p:cNvPr>
          <p:cNvSpPr txBox="1"/>
          <p:nvPr/>
        </p:nvSpPr>
        <p:spPr>
          <a:xfrm>
            <a:off x="5174297" y="6488668"/>
            <a:ext cx="1398844" cy="369332"/>
          </a:xfrm>
          <a:prstGeom prst="rect">
            <a:avLst/>
          </a:prstGeom>
          <a:noFill/>
        </p:spPr>
        <p:txBody>
          <a:bodyPr wrap="none" rtlCol="0">
            <a:spAutoFit/>
          </a:bodyPr>
          <a:lstStyle/>
          <a:p>
            <a:r>
              <a:rPr lang="en-CA" dirty="0"/>
              <a:t>Timestep 15</a:t>
            </a:r>
          </a:p>
        </p:txBody>
      </p:sp>
      <p:sp>
        <p:nvSpPr>
          <p:cNvPr id="15" name="TextBox 14">
            <a:extLst>
              <a:ext uri="{FF2B5EF4-FFF2-40B4-BE49-F238E27FC236}">
                <a16:creationId xmlns:a16="http://schemas.microsoft.com/office/drawing/2014/main" id="{C9D4C83A-AE44-4B02-D13C-F19AFB199F69}"/>
              </a:ext>
            </a:extLst>
          </p:cNvPr>
          <p:cNvSpPr txBox="1"/>
          <p:nvPr/>
        </p:nvSpPr>
        <p:spPr>
          <a:xfrm>
            <a:off x="8994371" y="6487441"/>
            <a:ext cx="1398844" cy="369332"/>
          </a:xfrm>
          <a:prstGeom prst="rect">
            <a:avLst/>
          </a:prstGeom>
          <a:noFill/>
        </p:spPr>
        <p:txBody>
          <a:bodyPr wrap="none" rtlCol="0">
            <a:spAutoFit/>
          </a:bodyPr>
          <a:lstStyle/>
          <a:p>
            <a:r>
              <a:rPr lang="en-CA" dirty="0"/>
              <a:t>Timestep 20</a:t>
            </a:r>
          </a:p>
        </p:txBody>
      </p:sp>
      <p:pic>
        <p:nvPicPr>
          <p:cNvPr id="3" name="Picture 2">
            <a:extLst>
              <a:ext uri="{FF2B5EF4-FFF2-40B4-BE49-F238E27FC236}">
                <a16:creationId xmlns:a16="http://schemas.microsoft.com/office/drawing/2014/main" id="{497F81AA-F193-0264-764F-6CAE062D5D92}"/>
              </a:ext>
            </a:extLst>
          </p:cNvPr>
          <p:cNvPicPr>
            <a:picLocks noChangeAspect="1"/>
          </p:cNvPicPr>
          <p:nvPr/>
        </p:nvPicPr>
        <p:blipFill>
          <a:blip r:embed="rId6"/>
          <a:stretch>
            <a:fillRect/>
          </a:stretch>
        </p:blipFill>
        <p:spPr>
          <a:xfrm>
            <a:off x="112574" y="2253493"/>
            <a:ext cx="3267531" cy="3639058"/>
          </a:xfrm>
          <a:prstGeom prst="rect">
            <a:avLst/>
          </a:prstGeom>
        </p:spPr>
      </p:pic>
    </p:spTree>
    <p:extLst>
      <p:ext uri="{BB962C8B-B14F-4D97-AF65-F5344CB8AC3E}">
        <p14:creationId xmlns:p14="http://schemas.microsoft.com/office/powerpoint/2010/main" val="6855161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FE3AC5-F92C-8246-BBF9-3F082A44196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1CEB34B-567A-B22F-CC66-9F666378ECF9}"/>
              </a:ext>
            </a:extLst>
          </p:cNvPr>
          <p:cNvSpPr>
            <a:spLocks noGrp="1"/>
          </p:cNvSpPr>
          <p:nvPr>
            <p:ph type="title"/>
          </p:nvPr>
        </p:nvSpPr>
        <p:spPr>
          <a:xfrm>
            <a:off x="731123" y="771297"/>
            <a:ext cx="2178007" cy="1325563"/>
          </a:xfrm>
        </p:spPr>
        <p:txBody>
          <a:bodyPr/>
          <a:lstStyle/>
          <a:p>
            <a:pPr algn="ctr"/>
            <a:r>
              <a:rPr lang="en-CA" dirty="0"/>
              <a:t>Site 238</a:t>
            </a:r>
            <a:br>
              <a:rPr lang="en-CA" dirty="0"/>
            </a:br>
            <a:r>
              <a:rPr lang="en-CA" dirty="0"/>
              <a:t>MJJ21</a:t>
            </a:r>
          </a:p>
        </p:txBody>
      </p:sp>
      <p:sp>
        <p:nvSpPr>
          <p:cNvPr id="6" name="TextBox 5">
            <a:extLst>
              <a:ext uri="{FF2B5EF4-FFF2-40B4-BE49-F238E27FC236}">
                <a16:creationId xmlns:a16="http://schemas.microsoft.com/office/drawing/2014/main" id="{DB92A34E-652B-542C-A007-81ABDF106AB2}"/>
              </a:ext>
            </a:extLst>
          </p:cNvPr>
          <p:cNvSpPr txBox="1"/>
          <p:nvPr/>
        </p:nvSpPr>
        <p:spPr>
          <a:xfrm>
            <a:off x="5250163" y="332757"/>
            <a:ext cx="1275414" cy="369332"/>
          </a:xfrm>
          <a:prstGeom prst="rect">
            <a:avLst/>
          </a:prstGeom>
          <a:noFill/>
        </p:spPr>
        <p:txBody>
          <a:bodyPr wrap="none" rtlCol="0">
            <a:spAutoFit/>
          </a:bodyPr>
          <a:lstStyle/>
          <a:p>
            <a:r>
              <a:rPr lang="en-CA" dirty="0"/>
              <a:t>Timestep 5</a:t>
            </a:r>
          </a:p>
        </p:txBody>
      </p:sp>
      <p:sp>
        <p:nvSpPr>
          <p:cNvPr id="9" name="TextBox 8">
            <a:extLst>
              <a:ext uri="{FF2B5EF4-FFF2-40B4-BE49-F238E27FC236}">
                <a16:creationId xmlns:a16="http://schemas.microsoft.com/office/drawing/2014/main" id="{2A19FB81-AABE-9243-CCD7-91DDC7669F93}"/>
              </a:ext>
            </a:extLst>
          </p:cNvPr>
          <p:cNvSpPr txBox="1"/>
          <p:nvPr/>
        </p:nvSpPr>
        <p:spPr>
          <a:xfrm>
            <a:off x="9066302" y="332757"/>
            <a:ext cx="1398844" cy="369332"/>
          </a:xfrm>
          <a:prstGeom prst="rect">
            <a:avLst/>
          </a:prstGeom>
          <a:noFill/>
        </p:spPr>
        <p:txBody>
          <a:bodyPr wrap="none" rtlCol="0">
            <a:spAutoFit/>
          </a:bodyPr>
          <a:lstStyle/>
          <a:p>
            <a:r>
              <a:rPr lang="en-CA" dirty="0"/>
              <a:t>Timestep 10</a:t>
            </a:r>
          </a:p>
        </p:txBody>
      </p:sp>
      <p:sp>
        <p:nvSpPr>
          <p:cNvPr id="12" name="TextBox 11">
            <a:extLst>
              <a:ext uri="{FF2B5EF4-FFF2-40B4-BE49-F238E27FC236}">
                <a16:creationId xmlns:a16="http://schemas.microsoft.com/office/drawing/2014/main" id="{8B4DE528-937B-4A56-1EEB-9E23F287BB21}"/>
              </a:ext>
            </a:extLst>
          </p:cNvPr>
          <p:cNvSpPr txBox="1"/>
          <p:nvPr/>
        </p:nvSpPr>
        <p:spPr>
          <a:xfrm>
            <a:off x="5250163" y="6520796"/>
            <a:ext cx="1398844" cy="369332"/>
          </a:xfrm>
          <a:prstGeom prst="rect">
            <a:avLst/>
          </a:prstGeom>
          <a:noFill/>
        </p:spPr>
        <p:txBody>
          <a:bodyPr wrap="none" rtlCol="0">
            <a:spAutoFit/>
          </a:bodyPr>
          <a:lstStyle/>
          <a:p>
            <a:r>
              <a:rPr lang="en-CA" dirty="0"/>
              <a:t>Timestep 15</a:t>
            </a:r>
          </a:p>
        </p:txBody>
      </p:sp>
      <p:sp>
        <p:nvSpPr>
          <p:cNvPr id="15" name="TextBox 14">
            <a:extLst>
              <a:ext uri="{FF2B5EF4-FFF2-40B4-BE49-F238E27FC236}">
                <a16:creationId xmlns:a16="http://schemas.microsoft.com/office/drawing/2014/main" id="{8CAED50D-61DE-0580-67F4-4C6A7F51C2CA}"/>
              </a:ext>
            </a:extLst>
          </p:cNvPr>
          <p:cNvSpPr txBox="1"/>
          <p:nvPr/>
        </p:nvSpPr>
        <p:spPr>
          <a:xfrm>
            <a:off x="9070237" y="6519569"/>
            <a:ext cx="1398844" cy="369332"/>
          </a:xfrm>
          <a:prstGeom prst="rect">
            <a:avLst/>
          </a:prstGeom>
          <a:noFill/>
        </p:spPr>
        <p:txBody>
          <a:bodyPr wrap="none" rtlCol="0">
            <a:spAutoFit/>
          </a:bodyPr>
          <a:lstStyle/>
          <a:p>
            <a:r>
              <a:rPr lang="en-CA" dirty="0"/>
              <a:t>Timestep 20</a:t>
            </a:r>
          </a:p>
        </p:txBody>
      </p:sp>
      <p:pic>
        <p:nvPicPr>
          <p:cNvPr id="5" name="Picture 4">
            <a:extLst>
              <a:ext uri="{FF2B5EF4-FFF2-40B4-BE49-F238E27FC236}">
                <a16:creationId xmlns:a16="http://schemas.microsoft.com/office/drawing/2014/main" id="{72AB2322-F0C4-7CF5-B676-56400E252847}"/>
              </a:ext>
            </a:extLst>
          </p:cNvPr>
          <p:cNvPicPr>
            <a:picLocks noChangeAspect="1"/>
          </p:cNvPicPr>
          <p:nvPr/>
        </p:nvPicPr>
        <p:blipFill>
          <a:blip r:embed="rId2"/>
          <a:stretch>
            <a:fillRect/>
          </a:stretch>
        </p:blipFill>
        <p:spPr>
          <a:xfrm>
            <a:off x="8010490" y="739169"/>
            <a:ext cx="4077830" cy="2778914"/>
          </a:xfrm>
          <a:prstGeom prst="rect">
            <a:avLst/>
          </a:prstGeom>
        </p:spPr>
      </p:pic>
      <p:pic>
        <p:nvPicPr>
          <p:cNvPr id="8" name="Picture 7">
            <a:extLst>
              <a:ext uri="{FF2B5EF4-FFF2-40B4-BE49-F238E27FC236}">
                <a16:creationId xmlns:a16="http://schemas.microsoft.com/office/drawing/2014/main" id="{FCF0C7BD-476C-5F15-2AFA-C56379537D9C}"/>
              </a:ext>
            </a:extLst>
          </p:cNvPr>
          <p:cNvPicPr>
            <a:picLocks noChangeAspect="1"/>
          </p:cNvPicPr>
          <p:nvPr/>
        </p:nvPicPr>
        <p:blipFill>
          <a:blip r:embed="rId3"/>
          <a:stretch>
            <a:fillRect/>
          </a:stretch>
        </p:blipFill>
        <p:spPr>
          <a:xfrm>
            <a:off x="3616144" y="702089"/>
            <a:ext cx="4077830" cy="2789543"/>
          </a:xfrm>
          <a:prstGeom prst="rect">
            <a:avLst/>
          </a:prstGeom>
        </p:spPr>
      </p:pic>
      <p:pic>
        <p:nvPicPr>
          <p:cNvPr id="11" name="Picture 10">
            <a:extLst>
              <a:ext uri="{FF2B5EF4-FFF2-40B4-BE49-F238E27FC236}">
                <a16:creationId xmlns:a16="http://schemas.microsoft.com/office/drawing/2014/main" id="{952B7352-3695-AA05-A261-0D24CDCF030A}"/>
              </a:ext>
            </a:extLst>
          </p:cNvPr>
          <p:cNvPicPr>
            <a:picLocks noChangeAspect="1"/>
          </p:cNvPicPr>
          <p:nvPr/>
        </p:nvPicPr>
        <p:blipFill>
          <a:blip r:embed="rId4"/>
          <a:stretch>
            <a:fillRect/>
          </a:stretch>
        </p:blipFill>
        <p:spPr>
          <a:xfrm>
            <a:off x="3612140" y="3657051"/>
            <a:ext cx="4081834" cy="2789543"/>
          </a:xfrm>
          <a:prstGeom prst="rect">
            <a:avLst/>
          </a:prstGeom>
        </p:spPr>
      </p:pic>
      <p:pic>
        <p:nvPicPr>
          <p:cNvPr id="16" name="Picture 15">
            <a:extLst>
              <a:ext uri="{FF2B5EF4-FFF2-40B4-BE49-F238E27FC236}">
                <a16:creationId xmlns:a16="http://schemas.microsoft.com/office/drawing/2014/main" id="{D20CF405-9327-E1BE-C8D3-B48BBD70716E}"/>
              </a:ext>
            </a:extLst>
          </p:cNvPr>
          <p:cNvPicPr>
            <a:picLocks noChangeAspect="1"/>
          </p:cNvPicPr>
          <p:nvPr/>
        </p:nvPicPr>
        <p:blipFill>
          <a:blip r:embed="rId5"/>
          <a:stretch>
            <a:fillRect/>
          </a:stretch>
        </p:blipFill>
        <p:spPr>
          <a:xfrm>
            <a:off x="8010490" y="3657051"/>
            <a:ext cx="4077830" cy="2788082"/>
          </a:xfrm>
          <a:prstGeom prst="rect">
            <a:avLst/>
          </a:prstGeom>
        </p:spPr>
      </p:pic>
      <p:pic>
        <p:nvPicPr>
          <p:cNvPr id="4" name="Picture 3">
            <a:extLst>
              <a:ext uri="{FF2B5EF4-FFF2-40B4-BE49-F238E27FC236}">
                <a16:creationId xmlns:a16="http://schemas.microsoft.com/office/drawing/2014/main" id="{EA007997-80EA-C744-9AE3-F5CE24CC02C7}"/>
              </a:ext>
            </a:extLst>
          </p:cNvPr>
          <p:cNvPicPr>
            <a:picLocks noChangeAspect="1"/>
          </p:cNvPicPr>
          <p:nvPr/>
        </p:nvPicPr>
        <p:blipFill>
          <a:blip r:embed="rId6"/>
          <a:stretch>
            <a:fillRect/>
          </a:stretch>
        </p:blipFill>
        <p:spPr>
          <a:xfrm>
            <a:off x="103680" y="2359741"/>
            <a:ext cx="3432895" cy="2923325"/>
          </a:xfrm>
          <a:prstGeom prst="rect">
            <a:avLst/>
          </a:prstGeom>
        </p:spPr>
      </p:pic>
    </p:spTree>
    <p:extLst>
      <p:ext uri="{BB962C8B-B14F-4D97-AF65-F5344CB8AC3E}">
        <p14:creationId xmlns:p14="http://schemas.microsoft.com/office/powerpoint/2010/main" val="50094597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83E898-1FE7-4CEC-F0E3-457735C1A93C}"/>
            </a:ext>
          </a:extLst>
        </p:cNvPr>
        <p:cNvGrpSpPr/>
        <p:nvPr/>
      </p:nvGrpSpPr>
      <p:grpSpPr>
        <a:xfrm>
          <a:off x="0" y="0"/>
          <a:ext cx="0" cy="0"/>
          <a:chOff x="0" y="0"/>
          <a:chExt cx="0" cy="0"/>
        </a:xfrm>
      </p:grpSpPr>
      <p:pic>
        <p:nvPicPr>
          <p:cNvPr id="11" name="Picture 10">
            <a:extLst>
              <a:ext uri="{FF2B5EF4-FFF2-40B4-BE49-F238E27FC236}">
                <a16:creationId xmlns:a16="http://schemas.microsoft.com/office/drawing/2014/main" id="{15367E5F-E84A-2DC2-8D43-BF9B9B99F1D6}"/>
              </a:ext>
            </a:extLst>
          </p:cNvPr>
          <p:cNvPicPr>
            <a:picLocks noChangeAspect="1"/>
          </p:cNvPicPr>
          <p:nvPr/>
        </p:nvPicPr>
        <p:blipFill>
          <a:blip r:embed="rId2"/>
          <a:stretch>
            <a:fillRect/>
          </a:stretch>
        </p:blipFill>
        <p:spPr>
          <a:xfrm>
            <a:off x="8014447" y="3785479"/>
            <a:ext cx="4062293" cy="2778914"/>
          </a:xfrm>
          <a:prstGeom prst="rect">
            <a:avLst/>
          </a:prstGeom>
        </p:spPr>
      </p:pic>
      <p:pic>
        <p:nvPicPr>
          <p:cNvPr id="7" name="Picture 6">
            <a:extLst>
              <a:ext uri="{FF2B5EF4-FFF2-40B4-BE49-F238E27FC236}">
                <a16:creationId xmlns:a16="http://schemas.microsoft.com/office/drawing/2014/main" id="{60CC3B84-EB8E-046A-D655-74E4C70C2AF8}"/>
              </a:ext>
            </a:extLst>
          </p:cNvPr>
          <p:cNvPicPr>
            <a:picLocks noChangeAspect="1"/>
          </p:cNvPicPr>
          <p:nvPr/>
        </p:nvPicPr>
        <p:blipFill>
          <a:blip r:embed="rId3"/>
          <a:stretch>
            <a:fillRect/>
          </a:stretch>
        </p:blipFill>
        <p:spPr>
          <a:xfrm>
            <a:off x="8014447" y="846106"/>
            <a:ext cx="4073873" cy="2778914"/>
          </a:xfrm>
          <a:prstGeom prst="rect">
            <a:avLst/>
          </a:prstGeom>
        </p:spPr>
      </p:pic>
      <p:pic>
        <p:nvPicPr>
          <p:cNvPr id="4" name="Picture 3">
            <a:extLst>
              <a:ext uri="{FF2B5EF4-FFF2-40B4-BE49-F238E27FC236}">
                <a16:creationId xmlns:a16="http://schemas.microsoft.com/office/drawing/2014/main" id="{596480A9-5EBB-A4C1-341F-8C761FDB6954}"/>
              </a:ext>
            </a:extLst>
          </p:cNvPr>
          <p:cNvPicPr>
            <a:picLocks noChangeAspect="1"/>
          </p:cNvPicPr>
          <p:nvPr/>
        </p:nvPicPr>
        <p:blipFill>
          <a:blip r:embed="rId4"/>
          <a:stretch>
            <a:fillRect/>
          </a:stretch>
        </p:blipFill>
        <p:spPr>
          <a:xfrm>
            <a:off x="3655551" y="846106"/>
            <a:ext cx="4077830" cy="2778914"/>
          </a:xfrm>
          <a:prstGeom prst="rect">
            <a:avLst/>
          </a:prstGeom>
        </p:spPr>
      </p:pic>
      <p:sp>
        <p:nvSpPr>
          <p:cNvPr id="2" name="Title 1">
            <a:extLst>
              <a:ext uri="{FF2B5EF4-FFF2-40B4-BE49-F238E27FC236}">
                <a16:creationId xmlns:a16="http://schemas.microsoft.com/office/drawing/2014/main" id="{1539C6A3-A35F-8430-7EC8-D786CFC8CE56}"/>
              </a:ext>
            </a:extLst>
          </p:cNvPr>
          <p:cNvSpPr>
            <a:spLocks noGrp="1"/>
          </p:cNvSpPr>
          <p:nvPr>
            <p:ph type="title"/>
          </p:nvPr>
        </p:nvSpPr>
        <p:spPr>
          <a:xfrm>
            <a:off x="718914" y="846106"/>
            <a:ext cx="2202426" cy="1325563"/>
          </a:xfrm>
        </p:spPr>
        <p:txBody>
          <a:bodyPr>
            <a:normAutofit fontScale="90000"/>
          </a:bodyPr>
          <a:lstStyle/>
          <a:p>
            <a:pPr algn="ctr"/>
            <a:r>
              <a:rPr lang="en-CA" dirty="0"/>
              <a:t>Site 238</a:t>
            </a:r>
            <a:br>
              <a:rPr lang="en-CA" dirty="0"/>
            </a:br>
            <a:r>
              <a:rPr lang="en-CA" dirty="0"/>
              <a:t>Transition</a:t>
            </a:r>
          </a:p>
        </p:txBody>
      </p:sp>
      <p:sp>
        <p:nvSpPr>
          <p:cNvPr id="6" name="TextBox 5">
            <a:extLst>
              <a:ext uri="{FF2B5EF4-FFF2-40B4-BE49-F238E27FC236}">
                <a16:creationId xmlns:a16="http://schemas.microsoft.com/office/drawing/2014/main" id="{550C2BC6-BC8B-A1DA-3C4C-A9AFAEE25308}"/>
              </a:ext>
            </a:extLst>
          </p:cNvPr>
          <p:cNvSpPr txBox="1"/>
          <p:nvPr/>
        </p:nvSpPr>
        <p:spPr>
          <a:xfrm>
            <a:off x="4922230" y="408784"/>
            <a:ext cx="2025363" cy="369332"/>
          </a:xfrm>
          <a:prstGeom prst="rect">
            <a:avLst/>
          </a:prstGeom>
          <a:noFill/>
        </p:spPr>
        <p:txBody>
          <a:bodyPr wrap="none" rtlCol="0">
            <a:spAutoFit/>
          </a:bodyPr>
          <a:lstStyle/>
          <a:p>
            <a:r>
              <a:rPr lang="en-CA" dirty="0"/>
              <a:t>MJJ21 Timestep 10</a:t>
            </a:r>
          </a:p>
        </p:txBody>
      </p:sp>
      <p:sp>
        <p:nvSpPr>
          <p:cNvPr id="9" name="TextBox 8">
            <a:extLst>
              <a:ext uri="{FF2B5EF4-FFF2-40B4-BE49-F238E27FC236}">
                <a16:creationId xmlns:a16="http://schemas.microsoft.com/office/drawing/2014/main" id="{FA41D549-0F6E-0027-2BC5-0159FC7F9AE0}"/>
              </a:ext>
            </a:extLst>
          </p:cNvPr>
          <p:cNvSpPr txBox="1"/>
          <p:nvPr/>
        </p:nvSpPr>
        <p:spPr>
          <a:xfrm>
            <a:off x="8069159" y="161214"/>
            <a:ext cx="3380669" cy="646331"/>
          </a:xfrm>
          <a:prstGeom prst="rect">
            <a:avLst/>
          </a:prstGeom>
          <a:noFill/>
        </p:spPr>
        <p:txBody>
          <a:bodyPr wrap="none" rtlCol="0">
            <a:spAutoFit/>
          </a:bodyPr>
          <a:lstStyle/>
          <a:p>
            <a:pPr algn="ctr"/>
            <a:r>
              <a:rPr lang="en-CA" dirty="0"/>
              <a:t>MJJ21 Timestep 13</a:t>
            </a:r>
            <a:br>
              <a:rPr lang="en-CA" dirty="0"/>
            </a:br>
            <a:r>
              <a:rPr lang="en-CA" dirty="0"/>
              <a:t>(equivalent to JAS21 Timestep 1)</a:t>
            </a:r>
          </a:p>
        </p:txBody>
      </p:sp>
      <p:sp>
        <p:nvSpPr>
          <p:cNvPr id="12" name="TextBox 11">
            <a:extLst>
              <a:ext uri="{FF2B5EF4-FFF2-40B4-BE49-F238E27FC236}">
                <a16:creationId xmlns:a16="http://schemas.microsoft.com/office/drawing/2014/main" id="{1243D526-A79F-576B-160C-983F12D4FA17}"/>
              </a:ext>
            </a:extLst>
          </p:cNvPr>
          <p:cNvSpPr txBox="1"/>
          <p:nvPr/>
        </p:nvSpPr>
        <p:spPr>
          <a:xfrm>
            <a:off x="9106086" y="6537830"/>
            <a:ext cx="1907830" cy="369332"/>
          </a:xfrm>
          <a:prstGeom prst="rect">
            <a:avLst/>
          </a:prstGeom>
          <a:noFill/>
        </p:spPr>
        <p:txBody>
          <a:bodyPr wrap="none" rtlCol="0">
            <a:spAutoFit/>
          </a:bodyPr>
          <a:lstStyle/>
          <a:p>
            <a:r>
              <a:rPr lang="en-CA" dirty="0"/>
              <a:t>JAS21 Timestep 1</a:t>
            </a:r>
          </a:p>
        </p:txBody>
      </p:sp>
      <p:pic>
        <p:nvPicPr>
          <p:cNvPr id="3" name="Picture 2">
            <a:extLst>
              <a:ext uri="{FF2B5EF4-FFF2-40B4-BE49-F238E27FC236}">
                <a16:creationId xmlns:a16="http://schemas.microsoft.com/office/drawing/2014/main" id="{900B309F-9EFB-785D-88FC-EA5FC2A797CE}"/>
              </a:ext>
            </a:extLst>
          </p:cNvPr>
          <p:cNvPicPr>
            <a:picLocks noChangeAspect="1"/>
          </p:cNvPicPr>
          <p:nvPr/>
        </p:nvPicPr>
        <p:blipFill>
          <a:blip r:embed="rId5"/>
          <a:stretch>
            <a:fillRect/>
          </a:stretch>
        </p:blipFill>
        <p:spPr>
          <a:xfrm>
            <a:off x="103680" y="2359741"/>
            <a:ext cx="3432895" cy="2923325"/>
          </a:xfrm>
          <a:prstGeom prst="rect">
            <a:avLst/>
          </a:prstGeom>
        </p:spPr>
      </p:pic>
    </p:spTree>
    <p:extLst>
      <p:ext uri="{BB962C8B-B14F-4D97-AF65-F5344CB8AC3E}">
        <p14:creationId xmlns:p14="http://schemas.microsoft.com/office/powerpoint/2010/main" val="420577495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6EE722-0D5D-4C19-4204-343ECF01833A}"/>
            </a:ext>
          </a:extLst>
        </p:cNvPr>
        <p:cNvGrpSpPr/>
        <p:nvPr/>
      </p:nvGrpSpPr>
      <p:grpSpPr>
        <a:xfrm>
          <a:off x="0" y="0"/>
          <a:ext cx="0" cy="0"/>
          <a:chOff x="0" y="0"/>
          <a:chExt cx="0" cy="0"/>
        </a:xfrm>
      </p:grpSpPr>
      <p:pic>
        <p:nvPicPr>
          <p:cNvPr id="18" name="Picture 17">
            <a:extLst>
              <a:ext uri="{FF2B5EF4-FFF2-40B4-BE49-F238E27FC236}">
                <a16:creationId xmlns:a16="http://schemas.microsoft.com/office/drawing/2014/main" id="{470C9A3D-A765-0A2D-19E2-5EFDB33D7CA2}"/>
              </a:ext>
            </a:extLst>
          </p:cNvPr>
          <p:cNvPicPr>
            <a:picLocks noChangeAspect="1"/>
          </p:cNvPicPr>
          <p:nvPr/>
        </p:nvPicPr>
        <p:blipFill>
          <a:blip r:embed="rId2"/>
          <a:stretch>
            <a:fillRect/>
          </a:stretch>
        </p:blipFill>
        <p:spPr>
          <a:xfrm>
            <a:off x="8006996" y="3624923"/>
            <a:ext cx="4081324" cy="2789545"/>
          </a:xfrm>
          <a:prstGeom prst="rect">
            <a:avLst/>
          </a:prstGeom>
        </p:spPr>
      </p:pic>
      <p:pic>
        <p:nvPicPr>
          <p:cNvPr id="14" name="Picture 13">
            <a:extLst>
              <a:ext uri="{FF2B5EF4-FFF2-40B4-BE49-F238E27FC236}">
                <a16:creationId xmlns:a16="http://schemas.microsoft.com/office/drawing/2014/main" id="{3CA31026-1E25-AA97-6D2F-9FBE13619509}"/>
              </a:ext>
            </a:extLst>
          </p:cNvPr>
          <p:cNvPicPr>
            <a:picLocks noChangeAspect="1"/>
          </p:cNvPicPr>
          <p:nvPr/>
        </p:nvPicPr>
        <p:blipFill>
          <a:blip r:embed="rId3"/>
          <a:stretch>
            <a:fillRect/>
          </a:stretch>
        </p:blipFill>
        <p:spPr>
          <a:xfrm>
            <a:off x="3608646" y="3624923"/>
            <a:ext cx="4086191" cy="2789544"/>
          </a:xfrm>
          <a:prstGeom prst="rect">
            <a:avLst/>
          </a:prstGeom>
        </p:spPr>
      </p:pic>
      <p:pic>
        <p:nvPicPr>
          <p:cNvPr id="10" name="Picture 9">
            <a:extLst>
              <a:ext uri="{FF2B5EF4-FFF2-40B4-BE49-F238E27FC236}">
                <a16:creationId xmlns:a16="http://schemas.microsoft.com/office/drawing/2014/main" id="{153A4FBD-89EB-9F1C-E367-283E6C9AFC6E}"/>
              </a:ext>
            </a:extLst>
          </p:cNvPr>
          <p:cNvPicPr>
            <a:picLocks noChangeAspect="1"/>
          </p:cNvPicPr>
          <p:nvPr/>
        </p:nvPicPr>
        <p:blipFill>
          <a:blip r:embed="rId4"/>
          <a:stretch>
            <a:fillRect/>
          </a:stretch>
        </p:blipFill>
        <p:spPr>
          <a:xfrm>
            <a:off x="8006996" y="707040"/>
            <a:ext cx="4070622" cy="2778915"/>
          </a:xfrm>
          <a:prstGeom prst="rect">
            <a:avLst/>
          </a:prstGeom>
        </p:spPr>
      </p:pic>
      <p:pic>
        <p:nvPicPr>
          <p:cNvPr id="4" name="Picture 3">
            <a:extLst>
              <a:ext uri="{FF2B5EF4-FFF2-40B4-BE49-F238E27FC236}">
                <a16:creationId xmlns:a16="http://schemas.microsoft.com/office/drawing/2014/main" id="{A322DC6A-BCAA-8F0B-2D8F-37349A6BB95F}"/>
              </a:ext>
            </a:extLst>
          </p:cNvPr>
          <p:cNvPicPr>
            <a:picLocks noChangeAspect="1"/>
          </p:cNvPicPr>
          <p:nvPr/>
        </p:nvPicPr>
        <p:blipFill>
          <a:blip r:embed="rId5"/>
          <a:stretch>
            <a:fillRect/>
          </a:stretch>
        </p:blipFill>
        <p:spPr>
          <a:xfrm>
            <a:off x="3608646" y="707041"/>
            <a:ext cx="4081834" cy="2790070"/>
          </a:xfrm>
          <a:prstGeom prst="rect">
            <a:avLst/>
          </a:prstGeom>
        </p:spPr>
      </p:pic>
      <p:sp>
        <p:nvSpPr>
          <p:cNvPr id="2" name="Title 1">
            <a:extLst>
              <a:ext uri="{FF2B5EF4-FFF2-40B4-BE49-F238E27FC236}">
                <a16:creationId xmlns:a16="http://schemas.microsoft.com/office/drawing/2014/main" id="{FDC3BF65-7092-E8F2-6314-3E2D03D6439B}"/>
              </a:ext>
            </a:extLst>
          </p:cNvPr>
          <p:cNvSpPr>
            <a:spLocks noGrp="1"/>
          </p:cNvSpPr>
          <p:nvPr>
            <p:ph type="title"/>
          </p:nvPr>
        </p:nvSpPr>
        <p:spPr>
          <a:xfrm>
            <a:off x="731123" y="770934"/>
            <a:ext cx="2178007" cy="1325563"/>
          </a:xfrm>
        </p:spPr>
        <p:txBody>
          <a:bodyPr/>
          <a:lstStyle/>
          <a:p>
            <a:pPr algn="ctr"/>
            <a:r>
              <a:rPr lang="en-CA" dirty="0"/>
              <a:t>Site 238</a:t>
            </a:r>
            <a:br>
              <a:rPr lang="en-CA" dirty="0"/>
            </a:br>
            <a:r>
              <a:rPr lang="en-CA" dirty="0"/>
              <a:t>JAS21</a:t>
            </a:r>
          </a:p>
        </p:txBody>
      </p:sp>
      <p:sp>
        <p:nvSpPr>
          <p:cNvPr id="6" name="TextBox 5">
            <a:extLst>
              <a:ext uri="{FF2B5EF4-FFF2-40B4-BE49-F238E27FC236}">
                <a16:creationId xmlns:a16="http://schemas.microsoft.com/office/drawing/2014/main" id="{12112A2E-A203-A367-A0C8-4CF0F20EACE7}"/>
              </a:ext>
            </a:extLst>
          </p:cNvPr>
          <p:cNvSpPr txBox="1"/>
          <p:nvPr/>
        </p:nvSpPr>
        <p:spPr>
          <a:xfrm>
            <a:off x="5246669" y="300629"/>
            <a:ext cx="1275414" cy="369332"/>
          </a:xfrm>
          <a:prstGeom prst="rect">
            <a:avLst/>
          </a:prstGeom>
          <a:noFill/>
        </p:spPr>
        <p:txBody>
          <a:bodyPr wrap="none" rtlCol="0">
            <a:spAutoFit/>
          </a:bodyPr>
          <a:lstStyle/>
          <a:p>
            <a:r>
              <a:rPr lang="en-CA" dirty="0"/>
              <a:t>Timestep 5</a:t>
            </a:r>
          </a:p>
        </p:txBody>
      </p:sp>
      <p:sp>
        <p:nvSpPr>
          <p:cNvPr id="9" name="TextBox 8">
            <a:extLst>
              <a:ext uri="{FF2B5EF4-FFF2-40B4-BE49-F238E27FC236}">
                <a16:creationId xmlns:a16="http://schemas.microsoft.com/office/drawing/2014/main" id="{F31F7E15-D319-908C-197C-0996D4694441}"/>
              </a:ext>
            </a:extLst>
          </p:cNvPr>
          <p:cNvSpPr txBox="1"/>
          <p:nvPr/>
        </p:nvSpPr>
        <p:spPr>
          <a:xfrm>
            <a:off x="9062808" y="300629"/>
            <a:ext cx="1398844" cy="369332"/>
          </a:xfrm>
          <a:prstGeom prst="rect">
            <a:avLst/>
          </a:prstGeom>
          <a:noFill/>
        </p:spPr>
        <p:txBody>
          <a:bodyPr wrap="none" rtlCol="0">
            <a:spAutoFit/>
          </a:bodyPr>
          <a:lstStyle/>
          <a:p>
            <a:r>
              <a:rPr lang="en-CA" dirty="0"/>
              <a:t>Timestep 10</a:t>
            </a:r>
          </a:p>
        </p:txBody>
      </p:sp>
      <p:sp>
        <p:nvSpPr>
          <p:cNvPr id="12" name="TextBox 11">
            <a:extLst>
              <a:ext uri="{FF2B5EF4-FFF2-40B4-BE49-F238E27FC236}">
                <a16:creationId xmlns:a16="http://schemas.microsoft.com/office/drawing/2014/main" id="{80327A48-58DE-AEE3-BCD8-5570A2134F1F}"/>
              </a:ext>
            </a:extLst>
          </p:cNvPr>
          <p:cNvSpPr txBox="1"/>
          <p:nvPr/>
        </p:nvSpPr>
        <p:spPr>
          <a:xfrm>
            <a:off x="5246669" y="6488668"/>
            <a:ext cx="1398844" cy="369332"/>
          </a:xfrm>
          <a:prstGeom prst="rect">
            <a:avLst/>
          </a:prstGeom>
          <a:noFill/>
        </p:spPr>
        <p:txBody>
          <a:bodyPr wrap="none" rtlCol="0">
            <a:spAutoFit/>
          </a:bodyPr>
          <a:lstStyle/>
          <a:p>
            <a:r>
              <a:rPr lang="en-CA" dirty="0"/>
              <a:t>Timestep 15</a:t>
            </a:r>
          </a:p>
        </p:txBody>
      </p:sp>
      <p:sp>
        <p:nvSpPr>
          <p:cNvPr id="15" name="TextBox 14">
            <a:extLst>
              <a:ext uri="{FF2B5EF4-FFF2-40B4-BE49-F238E27FC236}">
                <a16:creationId xmlns:a16="http://schemas.microsoft.com/office/drawing/2014/main" id="{FDE5F8CE-954F-66D2-F94A-91B696C9B006}"/>
              </a:ext>
            </a:extLst>
          </p:cNvPr>
          <p:cNvSpPr txBox="1"/>
          <p:nvPr/>
        </p:nvSpPr>
        <p:spPr>
          <a:xfrm>
            <a:off x="9066743" y="6487441"/>
            <a:ext cx="1398844" cy="369332"/>
          </a:xfrm>
          <a:prstGeom prst="rect">
            <a:avLst/>
          </a:prstGeom>
          <a:noFill/>
        </p:spPr>
        <p:txBody>
          <a:bodyPr wrap="none" rtlCol="0">
            <a:spAutoFit/>
          </a:bodyPr>
          <a:lstStyle/>
          <a:p>
            <a:r>
              <a:rPr lang="en-CA" dirty="0"/>
              <a:t>Timestep 20</a:t>
            </a:r>
          </a:p>
        </p:txBody>
      </p:sp>
      <p:pic>
        <p:nvPicPr>
          <p:cNvPr id="3" name="Picture 2">
            <a:extLst>
              <a:ext uri="{FF2B5EF4-FFF2-40B4-BE49-F238E27FC236}">
                <a16:creationId xmlns:a16="http://schemas.microsoft.com/office/drawing/2014/main" id="{69BD92F8-7A31-D7BD-ECB0-010A0ACD54AA}"/>
              </a:ext>
            </a:extLst>
          </p:cNvPr>
          <p:cNvPicPr>
            <a:picLocks noChangeAspect="1"/>
          </p:cNvPicPr>
          <p:nvPr/>
        </p:nvPicPr>
        <p:blipFill>
          <a:blip r:embed="rId6"/>
          <a:stretch>
            <a:fillRect/>
          </a:stretch>
        </p:blipFill>
        <p:spPr>
          <a:xfrm>
            <a:off x="103680" y="2359741"/>
            <a:ext cx="3432895" cy="2923325"/>
          </a:xfrm>
          <a:prstGeom prst="rect">
            <a:avLst/>
          </a:prstGeom>
        </p:spPr>
      </p:pic>
    </p:spTree>
    <p:extLst>
      <p:ext uri="{BB962C8B-B14F-4D97-AF65-F5344CB8AC3E}">
        <p14:creationId xmlns:p14="http://schemas.microsoft.com/office/powerpoint/2010/main" val="11110511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D416DF-3FB7-B41E-0FAE-3E38A2BF8AAD}"/>
            </a:ext>
          </a:extLst>
        </p:cNvPr>
        <p:cNvGrpSpPr/>
        <p:nvPr/>
      </p:nvGrpSpPr>
      <p:grpSpPr>
        <a:xfrm>
          <a:off x="0" y="0"/>
          <a:ext cx="0" cy="0"/>
          <a:chOff x="0" y="0"/>
          <a:chExt cx="0" cy="0"/>
        </a:xfrm>
      </p:grpSpPr>
      <p:pic>
        <p:nvPicPr>
          <p:cNvPr id="12" name="Picture 11">
            <a:extLst>
              <a:ext uri="{FF2B5EF4-FFF2-40B4-BE49-F238E27FC236}">
                <a16:creationId xmlns:a16="http://schemas.microsoft.com/office/drawing/2014/main" id="{7506AECE-06E5-B3F1-29A4-C9A045EA43C0}"/>
              </a:ext>
            </a:extLst>
          </p:cNvPr>
          <p:cNvPicPr>
            <a:picLocks noChangeAspect="1"/>
          </p:cNvPicPr>
          <p:nvPr/>
        </p:nvPicPr>
        <p:blipFill>
          <a:blip r:embed="rId3"/>
          <a:stretch>
            <a:fillRect/>
          </a:stretch>
        </p:blipFill>
        <p:spPr>
          <a:xfrm>
            <a:off x="1396120" y="3706646"/>
            <a:ext cx="4420635" cy="3021849"/>
          </a:xfrm>
          <a:prstGeom prst="rect">
            <a:avLst/>
          </a:prstGeom>
        </p:spPr>
      </p:pic>
      <p:pic>
        <p:nvPicPr>
          <p:cNvPr id="14" name="Picture 13">
            <a:extLst>
              <a:ext uri="{FF2B5EF4-FFF2-40B4-BE49-F238E27FC236}">
                <a16:creationId xmlns:a16="http://schemas.microsoft.com/office/drawing/2014/main" id="{AFC77218-96F6-C93A-6CF9-B26ECA7EBEFA}"/>
              </a:ext>
            </a:extLst>
          </p:cNvPr>
          <p:cNvPicPr>
            <a:picLocks noChangeAspect="1"/>
          </p:cNvPicPr>
          <p:nvPr/>
        </p:nvPicPr>
        <p:blipFill>
          <a:blip r:embed="rId4"/>
          <a:stretch>
            <a:fillRect/>
          </a:stretch>
        </p:blipFill>
        <p:spPr>
          <a:xfrm>
            <a:off x="5946775" y="3692654"/>
            <a:ext cx="4420635" cy="3007960"/>
          </a:xfrm>
          <a:prstGeom prst="rect">
            <a:avLst/>
          </a:prstGeom>
        </p:spPr>
      </p:pic>
      <p:pic>
        <p:nvPicPr>
          <p:cNvPr id="10" name="Picture 9">
            <a:extLst>
              <a:ext uri="{FF2B5EF4-FFF2-40B4-BE49-F238E27FC236}">
                <a16:creationId xmlns:a16="http://schemas.microsoft.com/office/drawing/2014/main" id="{5C9CE011-FC2E-92DC-8223-7ED131EC9F89}"/>
              </a:ext>
            </a:extLst>
          </p:cNvPr>
          <p:cNvPicPr>
            <a:picLocks noChangeAspect="1"/>
          </p:cNvPicPr>
          <p:nvPr/>
        </p:nvPicPr>
        <p:blipFill>
          <a:blip r:embed="rId5"/>
          <a:stretch>
            <a:fillRect/>
          </a:stretch>
        </p:blipFill>
        <p:spPr>
          <a:xfrm>
            <a:off x="1409488" y="526719"/>
            <a:ext cx="4420635" cy="3021849"/>
          </a:xfrm>
          <a:prstGeom prst="rect">
            <a:avLst/>
          </a:prstGeom>
        </p:spPr>
      </p:pic>
      <p:pic>
        <p:nvPicPr>
          <p:cNvPr id="5" name="Picture 4">
            <a:extLst>
              <a:ext uri="{FF2B5EF4-FFF2-40B4-BE49-F238E27FC236}">
                <a16:creationId xmlns:a16="http://schemas.microsoft.com/office/drawing/2014/main" id="{C3C09C47-2BAB-CAF2-ACB3-A2F88C39F8D0}"/>
              </a:ext>
            </a:extLst>
          </p:cNvPr>
          <p:cNvPicPr>
            <a:picLocks noChangeAspect="1"/>
          </p:cNvPicPr>
          <p:nvPr/>
        </p:nvPicPr>
        <p:blipFill>
          <a:blip r:embed="rId6"/>
          <a:stretch>
            <a:fillRect/>
          </a:stretch>
        </p:blipFill>
        <p:spPr>
          <a:xfrm>
            <a:off x="5946775" y="526720"/>
            <a:ext cx="4423196" cy="3033556"/>
          </a:xfrm>
          <a:prstGeom prst="rect">
            <a:avLst/>
          </a:prstGeom>
        </p:spPr>
      </p:pic>
      <p:sp>
        <p:nvSpPr>
          <p:cNvPr id="19" name="TextBox 18">
            <a:extLst>
              <a:ext uri="{FF2B5EF4-FFF2-40B4-BE49-F238E27FC236}">
                <a16:creationId xmlns:a16="http://schemas.microsoft.com/office/drawing/2014/main" id="{2F559412-2405-119C-A064-078973050FB0}"/>
              </a:ext>
            </a:extLst>
          </p:cNvPr>
          <p:cNvSpPr txBox="1"/>
          <p:nvPr/>
        </p:nvSpPr>
        <p:spPr>
          <a:xfrm>
            <a:off x="86510" y="1828844"/>
            <a:ext cx="1275414"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black"/>
                </a:solidFill>
                <a:effectLst/>
                <a:uLnTx/>
                <a:uFillTx/>
                <a:latin typeface="Aptos" panose="02110004020202020204"/>
                <a:ea typeface="+mn-ea"/>
                <a:cs typeface="+mn-cs"/>
              </a:rPr>
              <a:t>Timestep 5</a:t>
            </a:r>
          </a:p>
        </p:txBody>
      </p:sp>
      <p:sp>
        <p:nvSpPr>
          <p:cNvPr id="24" name="TextBox 23">
            <a:extLst>
              <a:ext uri="{FF2B5EF4-FFF2-40B4-BE49-F238E27FC236}">
                <a16:creationId xmlns:a16="http://schemas.microsoft.com/office/drawing/2014/main" id="{380C63A9-A228-2768-9F3F-4E0865D36A66}"/>
              </a:ext>
            </a:extLst>
          </p:cNvPr>
          <p:cNvSpPr txBox="1"/>
          <p:nvPr/>
        </p:nvSpPr>
        <p:spPr>
          <a:xfrm>
            <a:off x="10472821" y="1828844"/>
            <a:ext cx="1398844"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black"/>
                </a:solidFill>
                <a:effectLst/>
                <a:uLnTx/>
                <a:uFillTx/>
                <a:latin typeface="Aptos" panose="02110004020202020204"/>
                <a:ea typeface="+mn-ea"/>
                <a:cs typeface="+mn-cs"/>
              </a:rPr>
              <a:t>Timestep 10</a:t>
            </a:r>
          </a:p>
        </p:txBody>
      </p:sp>
      <p:sp>
        <p:nvSpPr>
          <p:cNvPr id="27" name="TextBox 26">
            <a:extLst>
              <a:ext uri="{FF2B5EF4-FFF2-40B4-BE49-F238E27FC236}">
                <a16:creationId xmlns:a16="http://schemas.microsoft.com/office/drawing/2014/main" id="{7F70B199-813E-AA4D-0625-3540BE2CBA5B}"/>
              </a:ext>
            </a:extLst>
          </p:cNvPr>
          <p:cNvSpPr txBox="1"/>
          <p:nvPr/>
        </p:nvSpPr>
        <p:spPr>
          <a:xfrm>
            <a:off x="26773" y="5023181"/>
            <a:ext cx="1398844"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black"/>
                </a:solidFill>
                <a:effectLst/>
                <a:uLnTx/>
                <a:uFillTx/>
                <a:latin typeface="Aptos" panose="02110004020202020204"/>
                <a:ea typeface="+mn-ea"/>
                <a:cs typeface="+mn-cs"/>
              </a:rPr>
              <a:t>Timestep 15</a:t>
            </a:r>
          </a:p>
        </p:txBody>
      </p:sp>
      <p:sp>
        <p:nvSpPr>
          <p:cNvPr id="30" name="TextBox 29">
            <a:extLst>
              <a:ext uri="{FF2B5EF4-FFF2-40B4-BE49-F238E27FC236}">
                <a16:creationId xmlns:a16="http://schemas.microsoft.com/office/drawing/2014/main" id="{D9EF009F-BA38-7253-2C67-39DC8A747C5D}"/>
              </a:ext>
            </a:extLst>
          </p:cNvPr>
          <p:cNvSpPr txBox="1"/>
          <p:nvPr/>
        </p:nvSpPr>
        <p:spPr>
          <a:xfrm>
            <a:off x="10472820" y="5023181"/>
            <a:ext cx="1398844"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black"/>
                </a:solidFill>
                <a:effectLst/>
                <a:uLnTx/>
                <a:uFillTx/>
                <a:latin typeface="Aptos" panose="02110004020202020204"/>
                <a:ea typeface="+mn-ea"/>
                <a:cs typeface="+mn-cs"/>
              </a:rPr>
              <a:t>Timestep </a:t>
            </a:r>
            <a:r>
              <a:rPr lang="en-CA" dirty="0">
                <a:solidFill>
                  <a:prstClr val="black"/>
                </a:solidFill>
                <a:latin typeface="Aptos" panose="02110004020202020204"/>
              </a:rPr>
              <a:t>20</a:t>
            </a:r>
            <a:endParaRPr kumimoji="0" lang="en-CA"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8" name="TextBox 7">
            <a:extLst>
              <a:ext uri="{FF2B5EF4-FFF2-40B4-BE49-F238E27FC236}">
                <a16:creationId xmlns:a16="http://schemas.microsoft.com/office/drawing/2014/main" id="{5155F0B2-BA8C-3508-CE31-53D5D967E69C}"/>
              </a:ext>
            </a:extLst>
          </p:cNvPr>
          <p:cNvSpPr txBox="1"/>
          <p:nvPr/>
        </p:nvSpPr>
        <p:spPr>
          <a:xfrm>
            <a:off x="4730704" y="91198"/>
            <a:ext cx="243214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solidFill>
                  <a:prstClr val="black"/>
                </a:solidFill>
                <a:latin typeface="Aptos" panose="02110004020202020204"/>
              </a:rPr>
              <a:t>Retraining results (MJJ)</a:t>
            </a:r>
            <a:endParaRPr kumimoji="0" lang="en-CA"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0307386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06E0F7-D39A-A38E-D3AF-7802BAF097A8}"/>
            </a:ext>
          </a:extLst>
        </p:cNvPr>
        <p:cNvGrpSpPr/>
        <p:nvPr/>
      </p:nvGrpSpPr>
      <p:grpSpPr>
        <a:xfrm>
          <a:off x="0" y="0"/>
          <a:ext cx="0" cy="0"/>
          <a:chOff x="0" y="0"/>
          <a:chExt cx="0" cy="0"/>
        </a:xfrm>
      </p:grpSpPr>
      <p:pic>
        <p:nvPicPr>
          <p:cNvPr id="21" name="Picture 20">
            <a:extLst>
              <a:ext uri="{FF2B5EF4-FFF2-40B4-BE49-F238E27FC236}">
                <a16:creationId xmlns:a16="http://schemas.microsoft.com/office/drawing/2014/main" id="{ABF462CB-7CBE-0742-9C64-930876CDB5CB}"/>
              </a:ext>
            </a:extLst>
          </p:cNvPr>
          <p:cNvPicPr>
            <a:picLocks noChangeAspect="1"/>
          </p:cNvPicPr>
          <p:nvPr/>
        </p:nvPicPr>
        <p:blipFill>
          <a:blip r:embed="rId3"/>
          <a:stretch>
            <a:fillRect/>
          </a:stretch>
        </p:blipFill>
        <p:spPr>
          <a:xfrm>
            <a:off x="6172646" y="3721501"/>
            <a:ext cx="4430682" cy="3022287"/>
          </a:xfrm>
          <a:prstGeom prst="rect">
            <a:avLst/>
          </a:prstGeom>
        </p:spPr>
      </p:pic>
      <p:pic>
        <p:nvPicPr>
          <p:cNvPr id="18" name="Picture 17">
            <a:extLst>
              <a:ext uri="{FF2B5EF4-FFF2-40B4-BE49-F238E27FC236}">
                <a16:creationId xmlns:a16="http://schemas.microsoft.com/office/drawing/2014/main" id="{A5D3F2BF-02F3-4895-BA1A-854C05D669F0}"/>
              </a:ext>
            </a:extLst>
          </p:cNvPr>
          <p:cNvPicPr>
            <a:picLocks noChangeAspect="1"/>
          </p:cNvPicPr>
          <p:nvPr/>
        </p:nvPicPr>
        <p:blipFill>
          <a:blip r:embed="rId4"/>
          <a:stretch>
            <a:fillRect/>
          </a:stretch>
        </p:blipFill>
        <p:spPr>
          <a:xfrm>
            <a:off x="6172646" y="631454"/>
            <a:ext cx="4430682" cy="3024116"/>
          </a:xfrm>
          <a:prstGeom prst="rect">
            <a:avLst/>
          </a:prstGeom>
        </p:spPr>
      </p:pic>
      <p:pic>
        <p:nvPicPr>
          <p:cNvPr id="6" name="Picture 5">
            <a:extLst>
              <a:ext uri="{FF2B5EF4-FFF2-40B4-BE49-F238E27FC236}">
                <a16:creationId xmlns:a16="http://schemas.microsoft.com/office/drawing/2014/main" id="{40E24541-1729-38AE-C6CB-278AF15D3C5F}"/>
              </a:ext>
            </a:extLst>
          </p:cNvPr>
          <p:cNvPicPr>
            <a:picLocks noChangeAspect="1"/>
          </p:cNvPicPr>
          <p:nvPr/>
        </p:nvPicPr>
        <p:blipFill>
          <a:blip r:embed="rId5"/>
          <a:stretch>
            <a:fillRect/>
          </a:stretch>
        </p:blipFill>
        <p:spPr>
          <a:xfrm>
            <a:off x="1588672" y="3719672"/>
            <a:ext cx="4430682" cy="3024116"/>
          </a:xfrm>
          <a:prstGeom prst="rect">
            <a:avLst/>
          </a:prstGeom>
        </p:spPr>
      </p:pic>
      <p:sp>
        <p:nvSpPr>
          <p:cNvPr id="19" name="TextBox 18">
            <a:extLst>
              <a:ext uri="{FF2B5EF4-FFF2-40B4-BE49-F238E27FC236}">
                <a16:creationId xmlns:a16="http://schemas.microsoft.com/office/drawing/2014/main" id="{A9E53183-EA7A-EEA9-CF5D-B177B83DB1F1}"/>
              </a:ext>
            </a:extLst>
          </p:cNvPr>
          <p:cNvSpPr txBox="1"/>
          <p:nvPr/>
        </p:nvSpPr>
        <p:spPr>
          <a:xfrm>
            <a:off x="61717" y="1681727"/>
            <a:ext cx="1398844" cy="64633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black"/>
                </a:solidFill>
                <a:effectLst/>
                <a:uLnTx/>
                <a:uFillTx/>
                <a:latin typeface="Aptos" panose="02110004020202020204"/>
                <a:ea typeface="+mn-ea"/>
                <a:cs typeface="+mn-cs"/>
              </a:rPr>
              <a:t>MJJ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black"/>
                </a:solidFill>
                <a:effectLst/>
                <a:uLnTx/>
                <a:uFillTx/>
                <a:latin typeface="Aptos" panose="02110004020202020204"/>
                <a:ea typeface="+mn-ea"/>
                <a:cs typeface="+mn-cs"/>
              </a:rPr>
              <a:t>Timestep 14</a:t>
            </a:r>
          </a:p>
        </p:txBody>
      </p:sp>
      <p:sp>
        <p:nvSpPr>
          <p:cNvPr id="27" name="TextBox 26">
            <a:extLst>
              <a:ext uri="{FF2B5EF4-FFF2-40B4-BE49-F238E27FC236}">
                <a16:creationId xmlns:a16="http://schemas.microsoft.com/office/drawing/2014/main" id="{FACD2B8B-6247-29BA-580F-1B3AAD709D7F}"/>
              </a:ext>
            </a:extLst>
          </p:cNvPr>
          <p:cNvSpPr txBox="1"/>
          <p:nvPr/>
        </p:nvSpPr>
        <p:spPr>
          <a:xfrm>
            <a:off x="61717" y="5047064"/>
            <a:ext cx="1275414" cy="64633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black"/>
                </a:solidFill>
                <a:effectLst/>
                <a:uLnTx/>
                <a:uFillTx/>
                <a:latin typeface="Aptos" panose="02110004020202020204"/>
                <a:ea typeface="+mn-ea"/>
                <a:cs typeface="+mn-cs"/>
              </a:rPr>
              <a:t>JAS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black"/>
                </a:solidFill>
                <a:effectLst/>
                <a:uLnTx/>
                <a:uFillTx/>
                <a:latin typeface="Aptos" panose="02110004020202020204"/>
                <a:ea typeface="+mn-ea"/>
                <a:cs typeface="+mn-cs"/>
              </a:rPr>
              <a:t>Timestep 1</a:t>
            </a:r>
          </a:p>
        </p:txBody>
      </p:sp>
      <p:sp>
        <p:nvSpPr>
          <p:cNvPr id="8" name="TextBox 7">
            <a:extLst>
              <a:ext uri="{FF2B5EF4-FFF2-40B4-BE49-F238E27FC236}">
                <a16:creationId xmlns:a16="http://schemas.microsoft.com/office/drawing/2014/main" id="{44D008A4-6453-7525-8147-DF4D976AB986}"/>
              </a:ext>
            </a:extLst>
          </p:cNvPr>
          <p:cNvSpPr txBox="1"/>
          <p:nvPr/>
        </p:nvSpPr>
        <p:spPr>
          <a:xfrm>
            <a:off x="5006951" y="0"/>
            <a:ext cx="217809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solidFill>
                  <a:prstClr val="black"/>
                </a:solidFill>
                <a:latin typeface="Aptos" panose="02110004020202020204"/>
              </a:rPr>
              <a:t>MJJ overlapping JAS</a:t>
            </a:r>
            <a:endParaRPr kumimoji="0" lang="en-CA"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pic>
        <p:nvPicPr>
          <p:cNvPr id="3" name="Picture 2">
            <a:extLst>
              <a:ext uri="{FF2B5EF4-FFF2-40B4-BE49-F238E27FC236}">
                <a16:creationId xmlns:a16="http://schemas.microsoft.com/office/drawing/2014/main" id="{1F128C19-BDC7-B611-6099-7C53E8B70518}"/>
              </a:ext>
            </a:extLst>
          </p:cNvPr>
          <p:cNvPicPr>
            <a:picLocks noChangeAspect="1"/>
          </p:cNvPicPr>
          <p:nvPr/>
        </p:nvPicPr>
        <p:blipFill>
          <a:blip r:embed="rId6"/>
          <a:stretch>
            <a:fillRect/>
          </a:stretch>
        </p:blipFill>
        <p:spPr>
          <a:xfrm>
            <a:off x="1588672" y="634861"/>
            <a:ext cx="4420635" cy="3024116"/>
          </a:xfrm>
          <a:prstGeom prst="rect">
            <a:avLst/>
          </a:prstGeom>
        </p:spPr>
      </p:pic>
      <p:sp>
        <p:nvSpPr>
          <p:cNvPr id="9" name="TextBox 8">
            <a:extLst>
              <a:ext uri="{FF2B5EF4-FFF2-40B4-BE49-F238E27FC236}">
                <a16:creationId xmlns:a16="http://schemas.microsoft.com/office/drawing/2014/main" id="{94E395E4-AB7D-54A4-1A0E-079F26684D08}"/>
              </a:ext>
            </a:extLst>
          </p:cNvPr>
          <p:cNvSpPr txBox="1"/>
          <p:nvPr/>
        </p:nvSpPr>
        <p:spPr>
          <a:xfrm>
            <a:off x="2559877" y="245361"/>
            <a:ext cx="2478224"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black"/>
                </a:solidFill>
                <a:effectLst/>
                <a:uLnTx/>
                <a:uFillTx/>
                <a:latin typeface="Aptos" panose="02110004020202020204"/>
                <a:ea typeface="+mn-ea"/>
                <a:cs typeface="+mn-cs"/>
              </a:rPr>
              <a:t>Retrained predictions</a:t>
            </a:r>
          </a:p>
        </p:txBody>
      </p:sp>
      <p:sp>
        <p:nvSpPr>
          <p:cNvPr id="15" name="TextBox 14">
            <a:extLst>
              <a:ext uri="{FF2B5EF4-FFF2-40B4-BE49-F238E27FC236}">
                <a16:creationId xmlns:a16="http://schemas.microsoft.com/office/drawing/2014/main" id="{4A3BBD36-D231-9DB1-9ECD-84448ABEFCB6}"/>
              </a:ext>
            </a:extLst>
          </p:cNvPr>
          <p:cNvSpPr txBox="1"/>
          <p:nvPr/>
        </p:nvSpPr>
        <p:spPr>
          <a:xfrm>
            <a:off x="7143851" y="262122"/>
            <a:ext cx="2478224"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black"/>
                </a:solidFill>
                <a:effectLst/>
                <a:uLnTx/>
                <a:uFillTx/>
                <a:latin typeface="Aptos" panose="02110004020202020204"/>
                <a:ea typeface="+mn-ea"/>
                <a:cs typeface="+mn-cs"/>
              </a:rPr>
              <a:t>Original predictions</a:t>
            </a:r>
          </a:p>
        </p:txBody>
      </p:sp>
    </p:spTree>
    <p:extLst>
      <p:ext uri="{BB962C8B-B14F-4D97-AF65-F5344CB8AC3E}">
        <p14:creationId xmlns:p14="http://schemas.microsoft.com/office/powerpoint/2010/main" val="4745460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8CB7D8-1837-73C6-10EE-7535C35D28A0}"/>
            </a:ext>
          </a:extLst>
        </p:cNvPr>
        <p:cNvGrpSpPr/>
        <p:nvPr/>
      </p:nvGrpSpPr>
      <p:grpSpPr>
        <a:xfrm>
          <a:off x="0" y="0"/>
          <a:ext cx="0" cy="0"/>
          <a:chOff x="0" y="0"/>
          <a:chExt cx="0" cy="0"/>
        </a:xfrm>
      </p:grpSpPr>
      <p:pic>
        <p:nvPicPr>
          <p:cNvPr id="13" name="Picture 12">
            <a:extLst>
              <a:ext uri="{FF2B5EF4-FFF2-40B4-BE49-F238E27FC236}">
                <a16:creationId xmlns:a16="http://schemas.microsoft.com/office/drawing/2014/main" id="{BEAF1004-8C03-3DCB-9071-39631C0508F4}"/>
              </a:ext>
            </a:extLst>
          </p:cNvPr>
          <p:cNvPicPr>
            <a:picLocks noChangeAspect="1"/>
          </p:cNvPicPr>
          <p:nvPr/>
        </p:nvPicPr>
        <p:blipFill>
          <a:blip r:embed="rId3"/>
          <a:stretch>
            <a:fillRect/>
          </a:stretch>
        </p:blipFill>
        <p:spPr>
          <a:xfrm>
            <a:off x="5946775" y="3693725"/>
            <a:ext cx="4439649" cy="3028244"/>
          </a:xfrm>
          <a:prstGeom prst="rect">
            <a:avLst/>
          </a:prstGeom>
        </p:spPr>
      </p:pic>
      <p:pic>
        <p:nvPicPr>
          <p:cNvPr id="9" name="Picture 8">
            <a:extLst>
              <a:ext uri="{FF2B5EF4-FFF2-40B4-BE49-F238E27FC236}">
                <a16:creationId xmlns:a16="http://schemas.microsoft.com/office/drawing/2014/main" id="{0399FE79-0636-72DD-0674-0A7514AAC33D}"/>
              </a:ext>
            </a:extLst>
          </p:cNvPr>
          <p:cNvPicPr>
            <a:picLocks noChangeAspect="1"/>
          </p:cNvPicPr>
          <p:nvPr/>
        </p:nvPicPr>
        <p:blipFill>
          <a:blip r:embed="rId4"/>
          <a:stretch>
            <a:fillRect/>
          </a:stretch>
        </p:blipFill>
        <p:spPr>
          <a:xfrm>
            <a:off x="1419482" y="3696922"/>
            <a:ext cx="4439649" cy="3021850"/>
          </a:xfrm>
          <a:prstGeom prst="rect">
            <a:avLst/>
          </a:prstGeom>
        </p:spPr>
      </p:pic>
      <p:pic>
        <p:nvPicPr>
          <p:cNvPr id="6" name="Picture 5">
            <a:extLst>
              <a:ext uri="{FF2B5EF4-FFF2-40B4-BE49-F238E27FC236}">
                <a16:creationId xmlns:a16="http://schemas.microsoft.com/office/drawing/2014/main" id="{8EEBA855-43E7-DF4B-33F6-F0AC4D08FD12}"/>
              </a:ext>
            </a:extLst>
          </p:cNvPr>
          <p:cNvPicPr>
            <a:picLocks noChangeAspect="1"/>
          </p:cNvPicPr>
          <p:nvPr/>
        </p:nvPicPr>
        <p:blipFill>
          <a:blip r:embed="rId5"/>
          <a:stretch>
            <a:fillRect/>
          </a:stretch>
        </p:blipFill>
        <p:spPr>
          <a:xfrm>
            <a:off x="5946775" y="526718"/>
            <a:ext cx="4420634" cy="3019247"/>
          </a:xfrm>
          <a:prstGeom prst="rect">
            <a:avLst/>
          </a:prstGeom>
        </p:spPr>
      </p:pic>
      <p:pic>
        <p:nvPicPr>
          <p:cNvPr id="3" name="Picture 2">
            <a:extLst>
              <a:ext uri="{FF2B5EF4-FFF2-40B4-BE49-F238E27FC236}">
                <a16:creationId xmlns:a16="http://schemas.microsoft.com/office/drawing/2014/main" id="{378A1C39-372C-149B-EF8F-D8B490C6BD6E}"/>
              </a:ext>
            </a:extLst>
          </p:cNvPr>
          <p:cNvPicPr>
            <a:picLocks noChangeAspect="1"/>
          </p:cNvPicPr>
          <p:nvPr/>
        </p:nvPicPr>
        <p:blipFill>
          <a:blip r:embed="rId6"/>
          <a:stretch>
            <a:fillRect/>
          </a:stretch>
        </p:blipFill>
        <p:spPr>
          <a:xfrm>
            <a:off x="1419482" y="526718"/>
            <a:ext cx="4424443" cy="3021849"/>
          </a:xfrm>
          <a:prstGeom prst="rect">
            <a:avLst/>
          </a:prstGeom>
        </p:spPr>
      </p:pic>
      <p:sp>
        <p:nvSpPr>
          <p:cNvPr id="19" name="TextBox 18">
            <a:extLst>
              <a:ext uri="{FF2B5EF4-FFF2-40B4-BE49-F238E27FC236}">
                <a16:creationId xmlns:a16="http://schemas.microsoft.com/office/drawing/2014/main" id="{D47756C5-79C3-D1E1-F372-BEDE6D0E53DC}"/>
              </a:ext>
            </a:extLst>
          </p:cNvPr>
          <p:cNvSpPr txBox="1"/>
          <p:nvPr/>
        </p:nvSpPr>
        <p:spPr>
          <a:xfrm>
            <a:off x="86510" y="1828844"/>
            <a:ext cx="1275414"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black"/>
                </a:solidFill>
                <a:effectLst/>
                <a:uLnTx/>
                <a:uFillTx/>
                <a:latin typeface="Aptos" panose="02110004020202020204"/>
                <a:ea typeface="+mn-ea"/>
                <a:cs typeface="+mn-cs"/>
              </a:rPr>
              <a:t>Timestep 5</a:t>
            </a:r>
          </a:p>
        </p:txBody>
      </p:sp>
      <p:sp>
        <p:nvSpPr>
          <p:cNvPr id="24" name="TextBox 23">
            <a:extLst>
              <a:ext uri="{FF2B5EF4-FFF2-40B4-BE49-F238E27FC236}">
                <a16:creationId xmlns:a16="http://schemas.microsoft.com/office/drawing/2014/main" id="{13663353-4473-FB66-A849-64BEAF6C9A2E}"/>
              </a:ext>
            </a:extLst>
          </p:cNvPr>
          <p:cNvSpPr txBox="1"/>
          <p:nvPr/>
        </p:nvSpPr>
        <p:spPr>
          <a:xfrm>
            <a:off x="10472821" y="1828844"/>
            <a:ext cx="1398844"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black"/>
                </a:solidFill>
                <a:effectLst/>
                <a:uLnTx/>
                <a:uFillTx/>
                <a:latin typeface="Aptos" panose="02110004020202020204"/>
                <a:ea typeface="+mn-ea"/>
                <a:cs typeface="+mn-cs"/>
              </a:rPr>
              <a:t>Timestep 10</a:t>
            </a:r>
          </a:p>
        </p:txBody>
      </p:sp>
      <p:sp>
        <p:nvSpPr>
          <p:cNvPr id="27" name="TextBox 26">
            <a:extLst>
              <a:ext uri="{FF2B5EF4-FFF2-40B4-BE49-F238E27FC236}">
                <a16:creationId xmlns:a16="http://schemas.microsoft.com/office/drawing/2014/main" id="{AF41E9A9-A21E-AC97-FA8E-0CA1AEC9A438}"/>
              </a:ext>
            </a:extLst>
          </p:cNvPr>
          <p:cNvSpPr txBox="1"/>
          <p:nvPr/>
        </p:nvSpPr>
        <p:spPr>
          <a:xfrm>
            <a:off x="26773" y="5023181"/>
            <a:ext cx="1398844"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black"/>
                </a:solidFill>
                <a:effectLst/>
                <a:uLnTx/>
                <a:uFillTx/>
                <a:latin typeface="Aptos" panose="02110004020202020204"/>
                <a:ea typeface="+mn-ea"/>
                <a:cs typeface="+mn-cs"/>
              </a:rPr>
              <a:t>Timestep 15</a:t>
            </a:r>
          </a:p>
        </p:txBody>
      </p:sp>
      <p:sp>
        <p:nvSpPr>
          <p:cNvPr id="30" name="TextBox 29">
            <a:extLst>
              <a:ext uri="{FF2B5EF4-FFF2-40B4-BE49-F238E27FC236}">
                <a16:creationId xmlns:a16="http://schemas.microsoft.com/office/drawing/2014/main" id="{3DA6E17A-9FAB-A39D-E219-07ADA921EBBF}"/>
              </a:ext>
            </a:extLst>
          </p:cNvPr>
          <p:cNvSpPr txBox="1"/>
          <p:nvPr/>
        </p:nvSpPr>
        <p:spPr>
          <a:xfrm>
            <a:off x="10472820" y="5023181"/>
            <a:ext cx="1398844"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black"/>
                </a:solidFill>
                <a:effectLst/>
                <a:uLnTx/>
                <a:uFillTx/>
                <a:latin typeface="Aptos" panose="02110004020202020204"/>
                <a:ea typeface="+mn-ea"/>
                <a:cs typeface="+mn-cs"/>
              </a:rPr>
              <a:t>Timestep </a:t>
            </a:r>
            <a:r>
              <a:rPr lang="en-CA" dirty="0">
                <a:solidFill>
                  <a:prstClr val="black"/>
                </a:solidFill>
                <a:latin typeface="Aptos" panose="02110004020202020204"/>
              </a:rPr>
              <a:t>20</a:t>
            </a:r>
            <a:endParaRPr kumimoji="0" lang="en-CA"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8" name="TextBox 7">
            <a:extLst>
              <a:ext uri="{FF2B5EF4-FFF2-40B4-BE49-F238E27FC236}">
                <a16:creationId xmlns:a16="http://schemas.microsoft.com/office/drawing/2014/main" id="{6B2AC896-A952-1629-E6BF-32BF3F5D5672}"/>
              </a:ext>
            </a:extLst>
          </p:cNvPr>
          <p:cNvSpPr txBox="1"/>
          <p:nvPr/>
        </p:nvSpPr>
        <p:spPr>
          <a:xfrm>
            <a:off x="4730704" y="91198"/>
            <a:ext cx="243804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solidFill>
                  <a:prstClr val="black"/>
                </a:solidFill>
                <a:latin typeface="Aptos" panose="02110004020202020204"/>
              </a:rPr>
              <a:t>Retraining results (JAS)</a:t>
            </a:r>
            <a:endParaRPr kumimoji="0" lang="en-CA"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1562267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21CD27-9C34-4A62-A118-1F38B7B3C162}"/>
            </a:ext>
          </a:extLst>
        </p:cNvPr>
        <p:cNvGrpSpPr/>
        <p:nvPr/>
      </p:nvGrpSpPr>
      <p:grpSpPr>
        <a:xfrm>
          <a:off x="0" y="0"/>
          <a:ext cx="0" cy="0"/>
          <a:chOff x="0" y="0"/>
          <a:chExt cx="0" cy="0"/>
        </a:xfrm>
      </p:grpSpPr>
      <p:pic>
        <p:nvPicPr>
          <p:cNvPr id="13" name="Picture 12">
            <a:extLst>
              <a:ext uri="{FF2B5EF4-FFF2-40B4-BE49-F238E27FC236}">
                <a16:creationId xmlns:a16="http://schemas.microsoft.com/office/drawing/2014/main" id="{EA36FE78-E9CC-BCB5-0489-1B3ABE1942EB}"/>
              </a:ext>
            </a:extLst>
          </p:cNvPr>
          <p:cNvPicPr>
            <a:picLocks noChangeAspect="1"/>
          </p:cNvPicPr>
          <p:nvPr/>
        </p:nvPicPr>
        <p:blipFill>
          <a:blip r:embed="rId3"/>
          <a:stretch>
            <a:fillRect/>
          </a:stretch>
        </p:blipFill>
        <p:spPr>
          <a:xfrm>
            <a:off x="1583641" y="641679"/>
            <a:ext cx="4433022" cy="3033120"/>
          </a:xfrm>
          <a:prstGeom prst="rect">
            <a:avLst/>
          </a:prstGeom>
        </p:spPr>
      </p:pic>
      <p:pic>
        <p:nvPicPr>
          <p:cNvPr id="11" name="Picture 10">
            <a:extLst>
              <a:ext uri="{FF2B5EF4-FFF2-40B4-BE49-F238E27FC236}">
                <a16:creationId xmlns:a16="http://schemas.microsoft.com/office/drawing/2014/main" id="{4231A719-0D31-B567-E510-8DED4F6F7DDB}"/>
              </a:ext>
            </a:extLst>
          </p:cNvPr>
          <p:cNvPicPr>
            <a:picLocks noChangeAspect="1"/>
          </p:cNvPicPr>
          <p:nvPr/>
        </p:nvPicPr>
        <p:blipFill>
          <a:blip r:embed="rId4"/>
          <a:stretch>
            <a:fillRect/>
          </a:stretch>
        </p:blipFill>
        <p:spPr>
          <a:xfrm>
            <a:off x="1585981" y="3719672"/>
            <a:ext cx="4430682" cy="3024116"/>
          </a:xfrm>
          <a:prstGeom prst="rect">
            <a:avLst/>
          </a:prstGeom>
        </p:spPr>
      </p:pic>
      <p:pic>
        <p:nvPicPr>
          <p:cNvPr id="7" name="Picture 6">
            <a:extLst>
              <a:ext uri="{FF2B5EF4-FFF2-40B4-BE49-F238E27FC236}">
                <a16:creationId xmlns:a16="http://schemas.microsoft.com/office/drawing/2014/main" id="{51E88E48-C8EC-AE13-BACF-19B54A1AAD58}"/>
              </a:ext>
            </a:extLst>
          </p:cNvPr>
          <p:cNvPicPr>
            <a:picLocks noChangeAspect="1"/>
          </p:cNvPicPr>
          <p:nvPr/>
        </p:nvPicPr>
        <p:blipFill>
          <a:blip r:embed="rId5"/>
          <a:stretch>
            <a:fillRect/>
          </a:stretch>
        </p:blipFill>
        <p:spPr>
          <a:xfrm>
            <a:off x="6175338" y="3701994"/>
            <a:ext cx="4427990" cy="3024116"/>
          </a:xfrm>
          <a:prstGeom prst="rect">
            <a:avLst/>
          </a:prstGeom>
        </p:spPr>
      </p:pic>
      <p:pic>
        <p:nvPicPr>
          <p:cNvPr id="4" name="Picture 3">
            <a:extLst>
              <a:ext uri="{FF2B5EF4-FFF2-40B4-BE49-F238E27FC236}">
                <a16:creationId xmlns:a16="http://schemas.microsoft.com/office/drawing/2014/main" id="{7F855777-A5EB-02FC-0711-E154E24F5982}"/>
              </a:ext>
            </a:extLst>
          </p:cNvPr>
          <p:cNvPicPr>
            <a:picLocks noChangeAspect="1"/>
          </p:cNvPicPr>
          <p:nvPr/>
        </p:nvPicPr>
        <p:blipFill>
          <a:blip r:embed="rId6"/>
          <a:stretch>
            <a:fillRect/>
          </a:stretch>
        </p:blipFill>
        <p:spPr>
          <a:xfrm>
            <a:off x="6170306" y="631454"/>
            <a:ext cx="4433022" cy="3024116"/>
          </a:xfrm>
          <a:prstGeom prst="rect">
            <a:avLst/>
          </a:prstGeom>
        </p:spPr>
      </p:pic>
      <p:sp>
        <p:nvSpPr>
          <p:cNvPr id="19" name="TextBox 18">
            <a:extLst>
              <a:ext uri="{FF2B5EF4-FFF2-40B4-BE49-F238E27FC236}">
                <a16:creationId xmlns:a16="http://schemas.microsoft.com/office/drawing/2014/main" id="{875C54D1-2B32-E0D9-D483-9893250C649F}"/>
              </a:ext>
            </a:extLst>
          </p:cNvPr>
          <p:cNvSpPr txBox="1"/>
          <p:nvPr/>
        </p:nvSpPr>
        <p:spPr>
          <a:xfrm>
            <a:off x="61717" y="1681727"/>
            <a:ext cx="1398844" cy="64633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A" dirty="0">
                <a:solidFill>
                  <a:prstClr val="black"/>
                </a:solidFill>
                <a:latin typeface="Aptos" panose="02110004020202020204"/>
              </a:rPr>
              <a:t>JAS</a:t>
            </a:r>
            <a:r>
              <a:rPr kumimoji="0" lang="en-CA" sz="1800" b="0" i="0" u="none" strike="noStrike" kern="1200" cap="none" spc="0" normalizeH="0" baseline="0" noProof="0" dirty="0">
                <a:ln>
                  <a:noFill/>
                </a:ln>
                <a:solidFill>
                  <a:prstClr val="black"/>
                </a:solidFill>
                <a:effectLst/>
                <a:uLnTx/>
                <a:uFillTx/>
                <a:latin typeface="Aptos" panose="02110004020202020204"/>
                <a:ea typeface="+mn-ea"/>
                <a:cs typeface="+mn-cs"/>
              </a:rPr>
              <a: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black"/>
                </a:solidFill>
                <a:effectLst/>
                <a:uLnTx/>
                <a:uFillTx/>
                <a:latin typeface="Aptos" panose="02110004020202020204"/>
                <a:ea typeface="+mn-ea"/>
                <a:cs typeface="+mn-cs"/>
              </a:rPr>
              <a:t>Timestep 13</a:t>
            </a:r>
          </a:p>
        </p:txBody>
      </p:sp>
      <p:sp>
        <p:nvSpPr>
          <p:cNvPr id="27" name="TextBox 26">
            <a:extLst>
              <a:ext uri="{FF2B5EF4-FFF2-40B4-BE49-F238E27FC236}">
                <a16:creationId xmlns:a16="http://schemas.microsoft.com/office/drawing/2014/main" id="{6C5C4380-F9F6-EC8F-3EC1-BFEA47B1BD8C}"/>
              </a:ext>
            </a:extLst>
          </p:cNvPr>
          <p:cNvSpPr txBox="1"/>
          <p:nvPr/>
        </p:nvSpPr>
        <p:spPr>
          <a:xfrm>
            <a:off x="61717" y="5047064"/>
            <a:ext cx="1275414" cy="64633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black"/>
                </a:solidFill>
                <a:effectLst/>
                <a:uLnTx/>
                <a:uFillTx/>
                <a:latin typeface="Aptos" panose="02110004020202020204"/>
                <a:ea typeface="+mn-ea"/>
                <a:cs typeface="+mn-cs"/>
              </a:rPr>
              <a:t>SON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black"/>
                </a:solidFill>
                <a:effectLst/>
                <a:uLnTx/>
                <a:uFillTx/>
                <a:latin typeface="Aptos" panose="02110004020202020204"/>
                <a:ea typeface="+mn-ea"/>
                <a:cs typeface="+mn-cs"/>
              </a:rPr>
              <a:t>Timestep 1</a:t>
            </a:r>
          </a:p>
        </p:txBody>
      </p:sp>
      <p:sp>
        <p:nvSpPr>
          <p:cNvPr id="8" name="TextBox 7">
            <a:extLst>
              <a:ext uri="{FF2B5EF4-FFF2-40B4-BE49-F238E27FC236}">
                <a16:creationId xmlns:a16="http://schemas.microsoft.com/office/drawing/2014/main" id="{B2342992-28C4-5053-6076-8A2E91F631C2}"/>
              </a:ext>
            </a:extLst>
          </p:cNvPr>
          <p:cNvSpPr txBox="1"/>
          <p:nvPr/>
        </p:nvSpPr>
        <p:spPr>
          <a:xfrm>
            <a:off x="5006951" y="0"/>
            <a:ext cx="223926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solidFill>
                  <a:prstClr val="black"/>
                </a:solidFill>
                <a:latin typeface="Aptos" panose="02110004020202020204"/>
              </a:rPr>
              <a:t>JAS overlapping SON</a:t>
            </a:r>
            <a:endParaRPr kumimoji="0" lang="en-CA"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9" name="TextBox 8">
            <a:extLst>
              <a:ext uri="{FF2B5EF4-FFF2-40B4-BE49-F238E27FC236}">
                <a16:creationId xmlns:a16="http://schemas.microsoft.com/office/drawing/2014/main" id="{21DB74BF-008F-73D6-F82B-B17BFF08D95A}"/>
              </a:ext>
            </a:extLst>
          </p:cNvPr>
          <p:cNvSpPr txBox="1"/>
          <p:nvPr/>
        </p:nvSpPr>
        <p:spPr>
          <a:xfrm>
            <a:off x="2559877" y="245361"/>
            <a:ext cx="2478224"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black"/>
                </a:solidFill>
                <a:effectLst/>
                <a:uLnTx/>
                <a:uFillTx/>
                <a:latin typeface="Aptos" panose="02110004020202020204"/>
                <a:ea typeface="+mn-ea"/>
                <a:cs typeface="+mn-cs"/>
              </a:rPr>
              <a:t>Retrained predictions</a:t>
            </a:r>
          </a:p>
        </p:txBody>
      </p:sp>
      <p:sp>
        <p:nvSpPr>
          <p:cNvPr id="15" name="TextBox 14">
            <a:extLst>
              <a:ext uri="{FF2B5EF4-FFF2-40B4-BE49-F238E27FC236}">
                <a16:creationId xmlns:a16="http://schemas.microsoft.com/office/drawing/2014/main" id="{52B18FFE-4E54-EFA6-91A9-505B1EDEF8CB}"/>
              </a:ext>
            </a:extLst>
          </p:cNvPr>
          <p:cNvSpPr txBox="1"/>
          <p:nvPr/>
        </p:nvSpPr>
        <p:spPr>
          <a:xfrm>
            <a:off x="7143851" y="262122"/>
            <a:ext cx="2478224"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black"/>
                </a:solidFill>
                <a:effectLst/>
                <a:uLnTx/>
                <a:uFillTx/>
                <a:latin typeface="Aptos" panose="02110004020202020204"/>
                <a:ea typeface="+mn-ea"/>
                <a:cs typeface="+mn-cs"/>
              </a:rPr>
              <a:t>Original predictions</a:t>
            </a:r>
          </a:p>
        </p:txBody>
      </p:sp>
    </p:spTree>
    <p:extLst>
      <p:ext uri="{BB962C8B-B14F-4D97-AF65-F5344CB8AC3E}">
        <p14:creationId xmlns:p14="http://schemas.microsoft.com/office/powerpoint/2010/main" val="28548587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7441B3-0543-2C76-DAB3-95F5B492832C}"/>
            </a:ext>
          </a:extLst>
        </p:cNvPr>
        <p:cNvGrpSpPr/>
        <p:nvPr/>
      </p:nvGrpSpPr>
      <p:grpSpPr>
        <a:xfrm>
          <a:off x="0" y="0"/>
          <a:ext cx="0" cy="0"/>
          <a:chOff x="0" y="0"/>
          <a:chExt cx="0" cy="0"/>
        </a:xfrm>
      </p:grpSpPr>
      <p:pic>
        <p:nvPicPr>
          <p:cNvPr id="13" name="Picture 12">
            <a:extLst>
              <a:ext uri="{FF2B5EF4-FFF2-40B4-BE49-F238E27FC236}">
                <a16:creationId xmlns:a16="http://schemas.microsoft.com/office/drawing/2014/main" id="{C0CDA798-FA9C-7E7F-2E1C-493578BF5550}"/>
              </a:ext>
            </a:extLst>
          </p:cNvPr>
          <p:cNvPicPr>
            <a:picLocks noChangeAspect="1"/>
          </p:cNvPicPr>
          <p:nvPr/>
        </p:nvPicPr>
        <p:blipFill>
          <a:blip r:embed="rId3"/>
          <a:stretch>
            <a:fillRect/>
          </a:stretch>
        </p:blipFill>
        <p:spPr>
          <a:xfrm>
            <a:off x="1409488" y="526719"/>
            <a:ext cx="4410006" cy="3020552"/>
          </a:xfrm>
          <a:prstGeom prst="rect">
            <a:avLst/>
          </a:prstGeom>
        </p:spPr>
      </p:pic>
      <p:pic>
        <p:nvPicPr>
          <p:cNvPr id="9" name="Picture 8">
            <a:extLst>
              <a:ext uri="{FF2B5EF4-FFF2-40B4-BE49-F238E27FC236}">
                <a16:creationId xmlns:a16="http://schemas.microsoft.com/office/drawing/2014/main" id="{B418016F-D2C0-BD3C-9711-EA9D722C2C94}"/>
              </a:ext>
            </a:extLst>
          </p:cNvPr>
          <p:cNvPicPr>
            <a:picLocks noChangeAspect="1"/>
          </p:cNvPicPr>
          <p:nvPr/>
        </p:nvPicPr>
        <p:blipFill>
          <a:blip r:embed="rId4"/>
          <a:stretch>
            <a:fillRect/>
          </a:stretch>
        </p:blipFill>
        <p:spPr>
          <a:xfrm>
            <a:off x="5952637" y="545690"/>
            <a:ext cx="4410006" cy="3002878"/>
          </a:xfrm>
          <a:prstGeom prst="rect">
            <a:avLst/>
          </a:prstGeom>
        </p:spPr>
      </p:pic>
      <p:pic>
        <p:nvPicPr>
          <p:cNvPr id="6" name="Picture 5">
            <a:extLst>
              <a:ext uri="{FF2B5EF4-FFF2-40B4-BE49-F238E27FC236}">
                <a16:creationId xmlns:a16="http://schemas.microsoft.com/office/drawing/2014/main" id="{E61D0C7A-F452-5083-E5F1-02B82F1C0F4C}"/>
              </a:ext>
            </a:extLst>
          </p:cNvPr>
          <p:cNvPicPr>
            <a:picLocks noChangeAspect="1"/>
          </p:cNvPicPr>
          <p:nvPr/>
        </p:nvPicPr>
        <p:blipFill>
          <a:blip r:embed="rId5"/>
          <a:stretch>
            <a:fillRect/>
          </a:stretch>
        </p:blipFill>
        <p:spPr>
          <a:xfrm>
            <a:off x="1409488" y="3719270"/>
            <a:ext cx="4410006" cy="3009225"/>
          </a:xfrm>
          <a:prstGeom prst="rect">
            <a:avLst/>
          </a:prstGeom>
        </p:spPr>
      </p:pic>
      <p:pic>
        <p:nvPicPr>
          <p:cNvPr id="3" name="Picture 2">
            <a:extLst>
              <a:ext uri="{FF2B5EF4-FFF2-40B4-BE49-F238E27FC236}">
                <a16:creationId xmlns:a16="http://schemas.microsoft.com/office/drawing/2014/main" id="{A6CBA0D7-8D5C-A31F-61C4-0CAEF666814E}"/>
              </a:ext>
            </a:extLst>
          </p:cNvPr>
          <p:cNvPicPr>
            <a:picLocks noChangeAspect="1"/>
          </p:cNvPicPr>
          <p:nvPr/>
        </p:nvPicPr>
        <p:blipFill>
          <a:blip r:embed="rId6"/>
          <a:stretch>
            <a:fillRect/>
          </a:stretch>
        </p:blipFill>
        <p:spPr>
          <a:xfrm>
            <a:off x="5944453" y="3706646"/>
            <a:ext cx="4422957" cy="3021849"/>
          </a:xfrm>
          <a:prstGeom prst="rect">
            <a:avLst/>
          </a:prstGeom>
        </p:spPr>
      </p:pic>
      <p:sp>
        <p:nvSpPr>
          <p:cNvPr id="19" name="TextBox 18">
            <a:extLst>
              <a:ext uri="{FF2B5EF4-FFF2-40B4-BE49-F238E27FC236}">
                <a16:creationId xmlns:a16="http://schemas.microsoft.com/office/drawing/2014/main" id="{EA4C3FC6-7689-EB3D-94BD-2CD2CAA3FF2D}"/>
              </a:ext>
            </a:extLst>
          </p:cNvPr>
          <p:cNvSpPr txBox="1"/>
          <p:nvPr/>
        </p:nvSpPr>
        <p:spPr>
          <a:xfrm>
            <a:off x="86510" y="1828844"/>
            <a:ext cx="1275414"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black"/>
                </a:solidFill>
                <a:effectLst/>
                <a:uLnTx/>
                <a:uFillTx/>
                <a:latin typeface="Aptos" panose="02110004020202020204"/>
                <a:ea typeface="+mn-ea"/>
                <a:cs typeface="+mn-cs"/>
              </a:rPr>
              <a:t>Timestep 5</a:t>
            </a:r>
          </a:p>
        </p:txBody>
      </p:sp>
      <p:sp>
        <p:nvSpPr>
          <p:cNvPr id="24" name="TextBox 23">
            <a:extLst>
              <a:ext uri="{FF2B5EF4-FFF2-40B4-BE49-F238E27FC236}">
                <a16:creationId xmlns:a16="http://schemas.microsoft.com/office/drawing/2014/main" id="{3D41E189-5397-5B6E-3A29-763AABA8885E}"/>
              </a:ext>
            </a:extLst>
          </p:cNvPr>
          <p:cNvSpPr txBox="1"/>
          <p:nvPr/>
        </p:nvSpPr>
        <p:spPr>
          <a:xfrm>
            <a:off x="10472821" y="1828844"/>
            <a:ext cx="1398844"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black"/>
                </a:solidFill>
                <a:effectLst/>
                <a:uLnTx/>
                <a:uFillTx/>
                <a:latin typeface="Aptos" panose="02110004020202020204"/>
                <a:ea typeface="+mn-ea"/>
                <a:cs typeface="+mn-cs"/>
              </a:rPr>
              <a:t>Timestep 10</a:t>
            </a:r>
          </a:p>
        </p:txBody>
      </p:sp>
      <p:sp>
        <p:nvSpPr>
          <p:cNvPr id="27" name="TextBox 26">
            <a:extLst>
              <a:ext uri="{FF2B5EF4-FFF2-40B4-BE49-F238E27FC236}">
                <a16:creationId xmlns:a16="http://schemas.microsoft.com/office/drawing/2014/main" id="{3BFF5363-05EA-B0E1-D591-ADC098E5FDBB}"/>
              </a:ext>
            </a:extLst>
          </p:cNvPr>
          <p:cNvSpPr txBox="1"/>
          <p:nvPr/>
        </p:nvSpPr>
        <p:spPr>
          <a:xfrm>
            <a:off x="26773" y="5023181"/>
            <a:ext cx="1398844"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black"/>
                </a:solidFill>
                <a:effectLst/>
                <a:uLnTx/>
                <a:uFillTx/>
                <a:latin typeface="Aptos" panose="02110004020202020204"/>
                <a:ea typeface="+mn-ea"/>
                <a:cs typeface="+mn-cs"/>
              </a:rPr>
              <a:t>Timestep 15</a:t>
            </a:r>
          </a:p>
        </p:txBody>
      </p:sp>
      <p:sp>
        <p:nvSpPr>
          <p:cNvPr id="30" name="TextBox 29">
            <a:extLst>
              <a:ext uri="{FF2B5EF4-FFF2-40B4-BE49-F238E27FC236}">
                <a16:creationId xmlns:a16="http://schemas.microsoft.com/office/drawing/2014/main" id="{B7185BA5-D95C-15AC-E875-8FF2DC1FD2D8}"/>
              </a:ext>
            </a:extLst>
          </p:cNvPr>
          <p:cNvSpPr txBox="1"/>
          <p:nvPr/>
        </p:nvSpPr>
        <p:spPr>
          <a:xfrm>
            <a:off x="10472820" y="5023181"/>
            <a:ext cx="1398844"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black"/>
                </a:solidFill>
                <a:effectLst/>
                <a:uLnTx/>
                <a:uFillTx/>
                <a:latin typeface="Aptos" panose="02110004020202020204"/>
                <a:ea typeface="+mn-ea"/>
                <a:cs typeface="+mn-cs"/>
              </a:rPr>
              <a:t>Timestep </a:t>
            </a:r>
            <a:r>
              <a:rPr lang="en-CA" dirty="0">
                <a:solidFill>
                  <a:prstClr val="black"/>
                </a:solidFill>
                <a:latin typeface="Aptos" panose="02110004020202020204"/>
              </a:rPr>
              <a:t>20</a:t>
            </a:r>
            <a:endParaRPr kumimoji="0" lang="en-CA"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8" name="TextBox 7">
            <a:extLst>
              <a:ext uri="{FF2B5EF4-FFF2-40B4-BE49-F238E27FC236}">
                <a16:creationId xmlns:a16="http://schemas.microsoft.com/office/drawing/2014/main" id="{1B45BFB0-4559-2877-1781-B0C076F5A642}"/>
              </a:ext>
            </a:extLst>
          </p:cNvPr>
          <p:cNvSpPr txBox="1"/>
          <p:nvPr/>
        </p:nvSpPr>
        <p:spPr>
          <a:xfrm>
            <a:off x="4730704" y="91198"/>
            <a:ext cx="256063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solidFill>
                  <a:prstClr val="black"/>
                </a:solidFill>
                <a:latin typeface="Aptos" panose="02110004020202020204"/>
              </a:rPr>
              <a:t>Retraining results (SON)</a:t>
            </a:r>
            <a:endParaRPr kumimoji="0" lang="en-CA"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3868336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8021C8-80F2-2A52-641C-FF2828C36DE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921C02C-076C-B673-36DB-6D0970AE6CA1}"/>
              </a:ext>
            </a:extLst>
          </p:cNvPr>
          <p:cNvSpPr>
            <a:spLocks noGrp="1"/>
          </p:cNvSpPr>
          <p:nvPr>
            <p:ph type="title"/>
          </p:nvPr>
        </p:nvSpPr>
        <p:spPr>
          <a:xfrm>
            <a:off x="1061412" y="714251"/>
            <a:ext cx="1940305" cy="1325563"/>
          </a:xfrm>
        </p:spPr>
        <p:txBody>
          <a:bodyPr>
            <a:normAutofit/>
          </a:bodyPr>
          <a:lstStyle/>
          <a:p>
            <a:pPr algn="ctr"/>
            <a:r>
              <a:rPr lang="en-CA" dirty="0"/>
              <a:t>Site 22</a:t>
            </a:r>
            <a:br>
              <a:rPr lang="en-CA" dirty="0"/>
            </a:br>
            <a:r>
              <a:rPr lang="en-CA" dirty="0"/>
              <a:t>MJJ21</a:t>
            </a:r>
          </a:p>
        </p:txBody>
      </p:sp>
      <p:pic>
        <p:nvPicPr>
          <p:cNvPr id="5" name="Picture 4">
            <a:extLst>
              <a:ext uri="{FF2B5EF4-FFF2-40B4-BE49-F238E27FC236}">
                <a16:creationId xmlns:a16="http://schemas.microsoft.com/office/drawing/2014/main" id="{FA14B45B-7723-8ECF-BA54-530ECE565B1B}"/>
              </a:ext>
            </a:extLst>
          </p:cNvPr>
          <p:cNvPicPr>
            <a:picLocks noChangeAspect="1"/>
          </p:cNvPicPr>
          <p:nvPr/>
        </p:nvPicPr>
        <p:blipFill>
          <a:blip r:embed="rId2"/>
          <a:stretch>
            <a:fillRect/>
          </a:stretch>
        </p:blipFill>
        <p:spPr>
          <a:xfrm>
            <a:off x="4082585" y="650631"/>
            <a:ext cx="3526658" cy="2778369"/>
          </a:xfrm>
          <a:prstGeom prst="rect">
            <a:avLst/>
          </a:prstGeom>
        </p:spPr>
      </p:pic>
      <p:sp>
        <p:nvSpPr>
          <p:cNvPr id="6" name="TextBox 5">
            <a:extLst>
              <a:ext uri="{FF2B5EF4-FFF2-40B4-BE49-F238E27FC236}">
                <a16:creationId xmlns:a16="http://schemas.microsoft.com/office/drawing/2014/main" id="{45FF3550-A767-8445-F8A3-431DF8C3882A}"/>
              </a:ext>
            </a:extLst>
          </p:cNvPr>
          <p:cNvSpPr txBox="1"/>
          <p:nvPr/>
        </p:nvSpPr>
        <p:spPr>
          <a:xfrm>
            <a:off x="5208207" y="300629"/>
            <a:ext cx="1275414" cy="369332"/>
          </a:xfrm>
          <a:prstGeom prst="rect">
            <a:avLst/>
          </a:prstGeom>
          <a:noFill/>
        </p:spPr>
        <p:txBody>
          <a:bodyPr wrap="none" rtlCol="0">
            <a:spAutoFit/>
          </a:bodyPr>
          <a:lstStyle/>
          <a:p>
            <a:r>
              <a:rPr lang="en-CA" dirty="0"/>
              <a:t>Timestep 1</a:t>
            </a:r>
          </a:p>
        </p:txBody>
      </p:sp>
      <p:pic>
        <p:nvPicPr>
          <p:cNvPr id="8" name="Picture 7">
            <a:extLst>
              <a:ext uri="{FF2B5EF4-FFF2-40B4-BE49-F238E27FC236}">
                <a16:creationId xmlns:a16="http://schemas.microsoft.com/office/drawing/2014/main" id="{689F35A1-1282-580A-99F2-3F9A86D18218}"/>
              </a:ext>
            </a:extLst>
          </p:cNvPr>
          <p:cNvPicPr>
            <a:picLocks noChangeAspect="1"/>
          </p:cNvPicPr>
          <p:nvPr/>
        </p:nvPicPr>
        <p:blipFill>
          <a:blip r:embed="rId3"/>
          <a:stretch>
            <a:fillRect/>
          </a:stretch>
        </p:blipFill>
        <p:spPr>
          <a:xfrm>
            <a:off x="7894788" y="650630"/>
            <a:ext cx="3534529" cy="2778369"/>
          </a:xfrm>
          <a:prstGeom prst="rect">
            <a:avLst/>
          </a:prstGeom>
        </p:spPr>
      </p:pic>
      <p:sp>
        <p:nvSpPr>
          <p:cNvPr id="9" name="TextBox 8">
            <a:extLst>
              <a:ext uri="{FF2B5EF4-FFF2-40B4-BE49-F238E27FC236}">
                <a16:creationId xmlns:a16="http://schemas.microsoft.com/office/drawing/2014/main" id="{5DD07B33-1CAF-2B5B-DC23-93C3CBED292D}"/>
              </a:ext>
            </a:extLst>
          </p:cNvPr>
          <p:cNvSpPr txBox="1"/>
          <p:nvPr/>
        </p:nvSpPr>
        <p:spPr>
          <a:xfrm>
            <a:off x="9024346" y="300629"/>
            <a:ext cx="1275414" cy="369332"/>
          </a:xfrm>
          <a:prstGeom prst="rect">
            <a:avLst/>
          </a:prstGeom>
          <a:noFill/>
        </p:spPr>
        <p:txBody>
          <a:bodyPr wrap="none" rtlCol="0">
            <a:spAutoFit/>
          </a:bodyPr>
          <a:lstStyle/>
          <a:p>
            <a:r>
              <a:rPr lang="en-CA" dirty="0"/>
              <a:t>Timestep 5</a:t>
            </a:r>
          </a:p>
        </p:txBody>
      </p:sp>
      <p:pic>
        <p:nvPicPr>
          <p:cNvPr id="11" name="Picture 10">
            <a:extLst>
              <a:ext uri="{FF2B5EF4-FFF2-40B4-BE49-F238E27FC236}">
                <a16:creationId xmlns:a16="http://schemas.microsoft.com/office/drawing/2014/main" id="{AC6E853E-2EC4-2A4F-68F6-580AADD5EA8D}"/>
              </a:ext>
            </a:extLst>
          </p:cNvPr>
          <p:cNvPicPr>
            <a:picLocks noChangeAspect="1"/>
          </p:cNvPicPr>
          <p:nvPr/>
        </p:nvPicPr>
        <p:blipFill>
          <a:blip r:embed="rId4"/>
          <a:stretch>
            <a:fillRect/>
          </a:stretch>
        </p:blipFill>
        <p:spPr>
          <a:xfrm>
            <a:off x="4082585" y="3657456"/>
            <a:ext cx="3526658" cy="2768978"/>
          </a:xfrm>
          <a:prstGeom prst="rect">
            <a:avLst/>
          </a:prstGeom>
        </p:spPr>
      </p:pic>
      <p:sp>
        <p:nvSpPr>
          <p:cNvPr id="12" name="TextBox 11">
            <a:extLst>
              <a:ext uri="{FF2B5EF4-FFF2-40B4-BE49-F238E27FC236}">
                <a16:creationId xmlns:a16="http://schemas.microsoft.com/office/drawing/2014/main" id="{91A19131-0E05-31BD-0F13-1799A1F8CD47}"/>
              </a:ext>
            </a:extLst>
          </p:cNvPr>
          <p:cNvSpPr txBox="1"/>
          <p:nvPr/>
        </p:nvSpPr>
        <p:spPr>
          <a:xfrm>
            <a:off x="5208207" y="6488668"/>
            <a:ext cx="1275414" cy="369332"/>
          </a:xfrm>
          <a:prstGeom prst="rect">
            <a:avLst/>
          </a:prstGeom>
          <a:noFill/>
        </p:spPr>
        <p:txBody>
          <a:bodyPr wrap="none" rtlCol="0">
            <a:spAutoFit/>
          </a:bodyPr>
          <a:lstStyle/>
          <a:p>
            <a:r>
              <a:rPr lang="en-CA" dirty="0"/>
              <a:t>Timestep 8</a:t>
            </a:r>
          </a:p>
        </p:txBody>
      </p:sp>
      <p:pic>
        <p:nvPicPr>
          <p:cNvPr id="14" name="Picture 13">
            <a:extLst>
              <a:ext uri="{FF2B5EF4-FFF2-40B4-BE49-F238E27FC236}">
                <a16:creationId xmlns:a16="http://schemas.microsoft.com/office/drawing/2014/main" id="{12FA8252-D1FD-C6DF-E574-5EE9892A7DDC}"/>
              </a:ext>
            </a:extLst>
          </p:cNvPr>
          <p:cNvPicPr>
            <a:picLocks noChangeAspect="1"/>
          </p:cNvPicPr>
          <p:nvPr/>
        </p:nvPicPr>
        <p:blipFill>
          <a:blip r:embed="rId5"/>
          <a:stretch>
            <a:fillRect/>
          </a:stretch>
        </p:blipFill>
        <p:spPr>
          <a:xfrm>
            <a:off x="7902659" y="3656229"/>
            <a:ext cx="3526658" cy="2770205"/>
          </a:xfrm>
          <a:prstGeom prst="rect">
            <a:avLst/>
          </a:prstGeom>
        </p:spPr>
      </p:pic>
      <p:sp>
        <p:nvSpPr>
          <p:cNvPr id="15" name="TextBox 14">
            <a:extLst>
              <a:ext uri="{FF2B5EF4-FFF2-40B4-BE49-F238E27FC236}">
                <a16:creationId xmlns:a16="http://schemas.microsoft.com/office/drawing/2014/main" id="{4243D581-B2A7-9631-1A8A-73044C3E2AF2}"/>
              </a:ext>
            </a:extLst>
          </p:cNvPr>
          <p:cNvSpPr txBox="1"/>
          <p:nvPr/>
        </p:nvSpPr>
        <p:spPr>
          <a:xfrm>
            <a:off x="9028281" y="6487441"/>
            <a:ext cx="1445332" cy="369332"/>
          </a:xfrm>
          <a:prstGeom prst="rect">
            <a:avLst/>
          </a:prstGeom>
          <a:noFill/>
        </p:spPr>
        <p:txBody>
          <a:bodyPr wrap="none" rtlCol="0">
            <a:spAutoFit/>
          </a:bodyPr>
          <a:lstStyle/>
          <a:p>
            <a:r>
              <a:rPr lang="en-CA" dirty="0"/>
              <a:t>Timestep 15</a:t>
            </a:r>
          </a:p>
        </p:txBody>
      </p:sp>
      <p:pic>
        <p:nvPicPr>
          <p:cNvPr id="10" name="Picture 9">
            <a:extLst>
              <a:ext uri="{FF2B5EF4-FFF2-40B4-BE49-F238E27FC236}">
                <a16:creationId xmlns:a16="http://schemas.microsoft.com/office/drawing/2014/main" id="{6AE9C2BB-AD80-A173-D906-EB5152726732}"/>
              </a:ext>
            </a:extLst>
          </p:cNvPr>
          <p:cNvPicPr>
            <a:picLocks noChangeAspect="1"/>
          </p:cNvPicPr>
          <p:nvPr/>
        </p:nvPicPr>
        <p:blipFill>
          <a:blip r:embed="rId6"/>
          <a:stretch>
            <a:fillRect/>
          </a:stretch>
        </p:blipFill>
        <p:spPr>
          <a:xfrm>
            <a:off x="52512" y="2497392"/>
            <a:ext cx="3958106" cy="3400549"/>
          </a:xfrm>
          <a:prstGeom prst="rect">
            <a:avLst/>
          </a:prstGeom>
        </p:spPr>
      </p:pic>
    </p:spTree>
    <p:extLst>
      <p:ext uri="{BB962C8B-B14F-4D97-AF65-F5344CB8AC3E}">
        <p14:creationId xmlns:p14="http://schemas.microsoft.com/office/powerpoint/2010/main" val="365778995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Metadata/LabelInfo.xml><?xml version="1.0" encoding="utf-8"?>
<clbl:labelList xmlns:clbl="http://schemas.microsoft.com/office/2020/mipLabelMetadata">
  <clbl:label id="{219619fd-75dc-48cb-820d-8f683a95dd8b}" enabled="1" method="Privileged" siteId="{05c95b33-90ca-49d5-b644-288b930b912b}" contentBits="1" removed="0"/>
</clbl:labelList>
</file>

<file path=docProps/app.xml><?xml version="1.0" encoding="utf-8"?>
<Properties xmlns="http://schemas.openxmlformats.org/officeDocument/2006/extended-properties" xmlns:vt="http://schemas.openxmlformats.org/officeDocument/2006/docPropsVTypes">
  <TotalTime>24836</TotalTime>
  <Words>687</Words>
  <Application>Microsoft Office PowerPoint</Application>
  <PresentationFormat>Widescreen</PresentationFormat>
  <Paragraphs>193</Paragraphs>
  <Slides>37</Slides>
  <Notes>6</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37</vt:i4>
      </vt:variant>
    </vt:vector>
  </HeadingPairs>
  <TitlesOfParts>
    <vt:vector size="43" baseType="lpstr">
      <vt:lpstr>Aptos</vt:lpstr>
      <vt:lpstr>Aptos Display</vt:lpstr>
      <vt:lpstr>Arial</vt:lpstr>
      <vt:lpstr>Calibri</vt:lpstr>
      <vt:lpstr>Office Theme</vt:lpstr>
      <vt:lpstr>1_Office Theme</vt:lpstr>
      <vt:lpstr>Contextformer Hallucination Investigation</vt:lpstr>
      <vt:lpstr>Methods &amp; Summary</vt:lpstr>
      <vt:lpstr>PowerPoint Presentation</vt:lpstr>
      <vt:lpstr>PowerPoint Presentation</vt:lpstr>
      <vt:lpstr>PowerPoint Presentation</vt:lpstr>
      <vt:lpstr>PowerPoint Presentation</vt:lpstr>
      <vt:lpstr>PowerPoint Presentation</vt:lpstr>
      <vt:lpstr>PowerPoint Presentation</vt:lpstr>
      <vt:lpstr>Site 22 MJJ21</vt:lpstr>
      <vt:lpstr>Site 22 JAS21</vt:lpstr>
      <vt:lpstr>Site 27 MJJ21</vt:lpstr>
      <vt:lpstr>Site 27 Transition</vt:lpstr>
      <vt:lpstr>Site 27 JAS21</vt:lpstr>
      <vt:lpstr>Site 28 MJJ21</vt:lpstr>
      <vt:lpstr>Site 28 Transition</vt:lpstr>
      <vt:lpstr>Site 28 JAS21</vt:lpstr>
      <vt:lpstr>Site 36 MJJ21</vt:lpstr>
      <vt:lpstr>Site 36 Transition</vt:lpstr>
      <vt:lpstr>Site 36 JAS21</vt:lpstr>
      <vt:lpstr>Site 38 MJJ21</vt:lpstr>
      <vt:lpstr>Site 38 Transition</vt:lpstr>
      <vt:lpstr>Site 38 JAS21</vt:lpstr>
      <vt:lpstr>Site 57 MJJ21</vt:lpstr>
      <vt:lpstr>Site 57 Transition</vt:lpstr>
      <vt:lpstr>Site 57 JAS21</vt:lpstr>
      <vt:lpstr>Site 83 MJJ21</vt:lpstr>
      <vt:lpstr>Site 83 Transition</vt:lpstr>
      <vt:lpstr>Site 83 JAS21</vt:lpstr>
      <vt:lpstr>Site 124 MJJ21</vt:lpstr>
      <vt:lpstr>Site 124 Transition</vt:lpstr>
      <vt:lpstr>Site 124  JAS21</vt:lpstr>
      <vt:lpstr>Site 170 MJJ21</vt:lpstr>
      <vt:lpstr>Site 170 Transition</vt:lpstr>
      <vt:lpstr>Site 170 JAS21</vt:lpstr>
      <vt:lpstr>Site 238 MJJ21</vt:lpstr>
      <vt:lpstr>Site 238 Transition</vt:lpstr>
      <vt:lpstr>Site 238 JAS21</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Zhang, Dong</dc:creator>
  <cp:lastModifiedBy>Zhang, Dong</cp:lastModifiedBy>
  <cp:revision>21</cp:revision>
  <dcterms:created xsi:type="dcterms:W3CDTF">2025-11-07T08:17:36Z</dcterms:created>
  <dcterms:modified xsi:type="dcterms:W3CDTF">2025-12-03T04:41:45Z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lassificationContentMarkingHeaderLocations">
    <vt:lpwstr>Office Theme:8\1_Office Theme:8</vt:lpwstr>
  </property>
  <property fmtid="{D5CDD505-2E9C-101B-9397-08002B2CF9AE}" pid="3" name="ClassificationContentMarkingHeaderText">
    <vt:lpwstr>UNCLASSIFIED - NON CLASSIFIÉ</vt:lpwstr>
  </property>
</Properties>
</file>